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305" r:id="rId2"/>
    <p:sldId id="257" r:id="rId3"/>
    <p:sldId id="258" r:id="rId4"/>
    <p:sldId id="260" r:id="rId5"/>
    <p:sldId id="263" r:id="rId6"/>
    <p:sldId id="303" r:id="rId7"/>
    <p:sldId id="271" r:id="rId8"/>
    <p:sldId id="274" r:id="rId9"/>
    <p:sldId id="306" r:id="rId10"/>
    <p:sldId id="277" r:id="rId11"/>
    <p:sldId id="307" r:id="rId12"/>
    <p:sldId id="279" r:id="rId13"/>
    <p:sldId id="308" r:id="rId14"/>
    <p:sldId id="309" r:id="rId15"/>
    <p:sldId id="282" r:id="rId16"/>
    <p:sldId id="283" r:id="rId17"/>
    <p:sldId id="285" r:id="rId18"/>
  </p:sldIdLst>
  <p:sldSz cx="24384000" cy="13716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1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1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1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1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48" autoAdjust="0"/>
  </p:normalViewPr>
  <p:slideViewPr>
    <p:cSldViewPr>
      <p:cViewPr varScale="1">
        <p:scale>
          <a:sx n="39" d="100"/>
          <a:sy n="39" d="100"/>
        </p:scale>
        <p:origin x="-186" y="-71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Impact"/>
                <a:ea typeface="Impact"/>
                <a:cs typeface="Impac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002639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mpact"/>
                <a:ea typeface="Impact"/>
                <a:cs typeface="Impact"/>
              </a:defRPr>
            </a:lvl1pPr>
            <a:lvl2pPr>
              <a:defRPr>
                <a:latin typeface="Impact"/>
                <a:ea typeface="Impact"/>
                <a:cs typeface="Impact"/>
              </a:defRPr>
            </a:lvl2pPr>
            <a:lvl3pPr>
              <a:defRPr>
                <a:latin typeface="Impact"/>
                <a:ea typeface="Impact"/>
                <a:cs typeface="Impact"/>
              </a:defRPr>
            </a:lvl3pPr>
            <a:lvl4pPr>
              <a:defRPr>
                <a:latin typeface="Impact"/>
                <a:ea typeface="Impact"/>
                <a:cs typeface="Impact"/>
              </a:defRPr>
            </a:lvl4pPr>
            <a:lvl5pPr>
              <a:defRPr>
                <a:latin typeface="Impact"/>
                <a:ea typeface="Impact"/>
                <a:cs typeface="Impact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43583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7678400" y="549275"/>
            <a:ext cx="5486400" cy="1170305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6800" cy="1170305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mpact"/>
                <a:ea typeface="Impact"/>
                <a:cs typeface="Impact"/>
              </a:defRPr>
            </a:lvl1pPr>
            <a:lvl2pPr>
              <a:defRPr>
                <a:latin typeface="Impact"/>
                <a:ea typeface="Impact"/>
                <a:cs typeface="Impact"/>
              </a:defRPr>
            </a:lvl2pPr>
            <a:lvl3pPr>
              <a:defRPr>
                <a:latin typeface="Impact"/>
                <a:ea typeface="Impact"/>
                <a:cs typeface="Impact"/>
              </a:defRPr>
            </a:lvl3pPr>
            <a:lvl4pPr>
              <a:defRPr>
                <a:latin typeface="Impact"/>
                <a:ea typeface="Impact"/>
                <a:cs typeface="Impact"/>
              </a:defRPr>
            </a:lvl4pPr>
            <a:lvl5pPr>
              <a:defRPr>
                <a:latin typeface="Impact"/>
                <a:ea typeface="Impact"/>
                <a:cs typeface="Impact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03172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  <a:lvl2pPr>
              <a:defRPr>
                <a:latin typeface="Impact"/>
                <a:ea typeface="Impact"/>
                <a:cs typeface="Impact"/>
              </a:defRPr>
            </a:lvl2pPr>
            <a:lvl3pPr>
              <a:defRPr>
                <a:latin typeface="Impact"/>
                <a:ea typeface="Impact"/>
                <a:cs typeface="Impact"/>
              </a:defRPr>
            </a:lvl3pPr>
            <a:lvl4pPr>
              <a:defRPr>
                <a:latin typeface="Impact"/>
                <a:ea typeface="Impact"/>
                <a:cs typeface="Impact"/>
              </a:defRPr>
            </a:lvl4pPr>
            <a:lvl5pPr>
              <a:defRPr>
                <a:latin typeface="Impact"/>
                <a:ea typeface="Impact"/>
                <a:cs typeface="Impact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309765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29112184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Impact"/>
                <a:ea typeface="Impact"/>
                <a:cs typeface="Impact"/>
              </a:defRPr>
            </a:lvl1pPr>
            <a:lvl2pPr>
              <a:defRPr sz="2400">
                <a:latin typeface="Impact"/>
                <a:ea typeface="Impact"/>
                <a:cs typeface="Impact"/>
              </a:defRPr>
            </a:lvl2pPr>
            <a:lvl3pPr>
              <a:defRPr sz="2000">
                <a:latin typeface="Impact"/>
                <a:ea typeface="Impact"/>
                <a:cs typeface="Impact"/>
              </a:defRPr>
            </a:lvl3pPr>
            <a:lvl4pPr>
              <a:defRPr sz="1800">
                <a:latin typeface="Impact"/>
                <a:ea typeface="Impact"/>
                <a:cs typeface="Impact"/>
              </a:defRPr>
            </a:lvl4pPr>
            <a:lvl5pPr>
              <a:defRPr sz="1800">
                <a:latin typeface="Impact"/>
                <a:ea typeface="Impact"/>
                <a:cs typeface="Impac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Impact"/>
                <a:ea typeface="Impact"/>
                <a:cs typeface="Impact"/>
              </a:defRPr>
            </a:lvl1pPr>
            <a:lvl2pPr>
              <a:defRPr sz="2400">
                <a:latin typeface="Impact"/>
                <a:ea typeface="Impact"/>
                <a:cs typeface="Impact"/>
              </a:defRPr>
            </a:lvl2pPr>
            <a:lvl3pPr>
              <a:defRPr sz="2000">
                <a:latin typeface="Impact"/>
                <a:ea typeface="Impact"/>
                <a:cs typeface="Impact"/>
              </a:defRPr>
            </a:lvl3pPr>
            <a:lvl4pPr>
              <a:defRPr sz="1800">
                <a:latin typeface="Impact"/>
                <a:ea typeface="Impact"/>
                <a:cs typeface="Impact"/>
              </a:defRPr>
            </a:lvl4pPr>
            <a:lvl5pPr>
              <a:defRPr sz="1800">
                <a:latin typeface="Impact"/>
                <a:ea typeface="Impact"/>
                <a:cs typeface="Impac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925275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Impact"/>
                <a:ea typeface="Impact"/>
                <a:cs typeface="Impact"/>
              </a:defRPr>
            </a:lvl1pPr>
            <a:lvl2pPr>
              <a:defRPr sz="2000">
                <a:latin typeface="Impact"/>
                <a:ea typeface="Impact"/>
                <a:cs typeface="Impact"/>
              </a:defRPr>
            </a:lvl2pPr>
            <a:lvl3pPr>
              <a:defRPr sz="1800">
                <a:latin typeface="Impact"/>
                <a:ea typeface="Impact"/>
                <a:cs typeface="Impact"/>
              </a:defRPr>
            </a:lvl3pPr>
            <a:lvl4pPr>
              <a:defRPr sz="1600">
                <a:latin typeface="Impact"/>
                <a:ea typeface="Impact"/>
                <a:cs typeface="Impact"/>
              </a:defRPr>
            </a:lvl4pPr>
            <a:lvl5pPr>
              <a:defRPr sz="1600">
                <a:latin typeface="Impact"/>
                <a:ea typeface="Impact"/>
                <a:cs typeface="Impac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Impact"/>
                <a:ea typeface="Impact"/>
                <a:cs typeface="Impact"/>
              </a:defRPr>
            </a:lvl1pPr>
            <a:lvl2pPr>
              <a:defRPr sz="2000">
                <a:latin typeface="Impact"/>
                <a:ea typeface="Impact"/>
                <a:cs typeface="Impact"/>
              </a:defRPr>
            </a:lvl2pPr>
            <a:lvl3pPr>
              <a:defRPr sz="1800">
                <a:latin typeface="Impact"/>
                <a:ea typeface="Impact"/>
                <a:cs typeface="Impact"/>
              </a:defRPr>
            </a:lvl3pPr>
            <a:lvl4pPr>
              <a:defRPr sz="1600">
                <a:latin typeface="Impact"/>
                <a:ea typeface="Impact"/>
                <a:cs typeface="Impact"/>
              </a:defRPr>
            </a:lvl4pPr>
            <a:lvl5pPr>
              <a:defRPr sz="1600">
                <a:latin typeface="Impact"/>
                <a:ea typeface="Impact"/>
                <a:cs typeface="Impac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50773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22119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62916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Impact"/>
                <a:ea typeface="Impact"/>
                <a:cs typeface="Impact"/>
              </a:defRPr>
            </a:lvl1pPr>
            <a:lvl2pPr>
              <a:defRPr sz="2800">
                <a:latin typeface="Impact"/>
                <a:ea typeface="Impact"/>
                <a:cs typeface="Impact"/>
              </a:defRPr>
            </a:lvl2pPr>
            <a:lvl3pPr>
              <a:defRPr sz="2400">
                <a:latin typeface="Impact"/>
                <a:ea typeface="Impact"/>
                <a:cs typeface="Impact"/>
              </a:defRPr>
            </a:lvl3pPr>
            <a:lvl4pPr>
              <a:defRPr sz="2000">
                <a:latin typeface="Impact"/>
                <a:ea typeface="Impact"/>
                <a:cs typeface="Impact"/>
              </a:defRPr>
            </a:lvl4pPr>
            <a:lvl5pPr>
              <a:defRPr sz="2000">
                <a:latin typeface="Impact"/>
                <a:ea typeface="Impact"/>
                <a:cs typeface="Impac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30495608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9143295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86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imag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" t="34402" r="8105" b="20478"/>
          <a:stretch/>
        </p:blipFill>
        <p:spPr bwMode="auto">
          <a:xfrm>
            <a:off x="742728" y="1470025"/>
            <a:ext cx="8032185" cy="549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8" descr="images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88" y="872023"/>
            <a:ext cx="5892949" cy="756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/>
          <p:cNvSpPr>
            <a:spLocks/>
          </p:cNvSpPr>
          <p:nvPr/>
        </p:nvSpPr>
        <p:spPr bwMode="auto">
          <a:xfrm>
            <a:off x="309563" y="260350"/>
            <a:ext cx="53181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ko-KR" sz="7200" dirty="0">
                <a:latin typeface="Impact" charset="0"/>
                <a:ea typeface="Impact"/>
                <a:cs typeface="Impact" charset="0"/>
                <a:sym typeface="나눔고딕OTF ExtraBold" charset="0"/>
              </a:rPr>
              <a:t>Session </a:t>
            </a:r>
            <a:r>
              <a:rPr lang="en-US" altLang="ko-KR" sz="7200" dirty="0" smtClean="0">
                <a:latin typeface="Impact" charset="0"/>
                <a:ea typeface="Impact"/>
                <a:cs typeface="Impact" charset="0"/>
                <a:sym typeface="나눔고딕OTF ExtraBold" charset="0"/>
              </a:rPr>
              <a:t>33</a:t>
            </a:r>
            <a:endParaRPr lang="en-US" altLang="ko-KR" sz="7200" dirty="0">
              <a:latin typeface="Impact" charset="0"/>
              <a:ea typeface="Impact"/>
              <a:cs typeface="Impact" charset="0"/>
              <a:sym typeface="나눔고딕OTF ExtraBold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5937486" y="161925"/>
            <a:ext cx="70711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나눔고딕OTF Bold" charset="0"/>
                <a:ea typeface="ＭＳ Ｐゴシック" charset="0"/>
                <a:cs typeface="ＭＳ Ｐゴシック" charset="0"/>
                <a:sym typeface="나눔고딕OTF Bold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나눔고딕OTF Bold" charset="0"/>
                <a:ea typeface="ＭＳ Ｐゴシック" charset="0"/>
                <a:sym typeface="나눔고딕OTF Bold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나눔고딕OTF Bold" charset="0"/>
                <a:ea typeface="ＭＳ Ｐゴシック" charset="0"/>
                <a:sym typeface="나눔고딕OTF Bold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나눔고딕OTF Bold" charset="0"/>
                <a:ea typeface="ＭＳ Ｐゴシック" charset="0"/>
                <a:sym typeface="나눔고딕OTF Bold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나눔고딕OTF Bold" charset="0"/>
                <a:ea typeface="ＭＳ Ｐゴシック" charset="0"/>
                <a:sym typeface="나눔고딕OTF 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나눔고딕OTF Bold" charset="0"/>
                <a:ea typeface="ＭＳ Ｐゴシック" charset="0"/>
                <a:sym typeface="나눔고딕OTF 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나눔고딕OTF Bold" charset="0"/>
                <a:ea typeface="ＭＳ Ｐゴシック" charset="0"/>
                <a:sym typeface="나눔고딕OTF 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나눔고딕OTF Bold" charset="0"/>
                <a:ea typeface="ＭＳ Ｐゴシック" charset="0"/>
                <a:sym typeface="나눔고딕OTF 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나눔고딕OTF Bold" charset="0"/>
                <a:ea typeface="ＭＳ Ｐゴシック" charset="0"/>
                <a:sym typeface="나눔고딕OTF Bold" charset="0"/>
              </a:defRPr>
            </a:lvl9pPr>
          </a:lstStyle>
          <a:p>
            <a:pPr eaLnBrk="1" hangingPunct="1"/>
            <a:r>
              <a:rPr lang="en-US" altLang="ko-KR" sz="7200" b="1" dirty="0">
                <a:solidFill>
                  <a:schemeClr val="tx1"/>
                </a:solidFill>
                <a:latin typeface="Impact" charset="0"/>
                <a:ea typeface="Impact"/>
                <a:cs typeface="Impact" charset="0"/>
                <a:sym typeface="나눔고딕OTF ExtraBold" charset="0"/>
              </a:rPr>
              <a:t>Moses and Jesus </a:t>
            </a:r>
            <a:r>
              <a:rPr lang="en-US" altLang="ko-KR" sz="7200" b="1" dirty="0" smtClean="0">
                <a:solidFill>
                  <a:schemeClr val="tx1"/>
                </a:solidFill>
                <a:latin typeface="Impact" charset="0"/>
                <a:ea typeface="Impact"/>
                <a:cs typeface="Impact" charset="0"/>
                <a:sym typeface="나눔고딕OTF ExtraBold" charset="0"/>
              </a:rPr>
              <a:t>7</a:t>
            </a:r>
            <a:endParaRPr lang="en-US" altLang="ko-KR" sz="7200" b="1" dirty="0">
              <a:solidFill>
                <a:schemeClr val="tx1"/>
              </a:solidFill>
              <a:latin typeface="Impact" charset="0"/>
              <a:ea typeface="Impact"/>
              <a:cs typeface="Impact" charset="0"/>
              <a:sym typeface="나눔고딕OTF ExtraBold" charset="0"/>
            </a:endParaRPr>
          </a:p>
        </p:txBody>
      </p:sp>
      <p:pic>
        <p:nvPicPr>
          <p:cNvPr id="12" name="Picture 11" descr="images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90" y="7401710"/>
            <a:ext cx="14462125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85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2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2" r="11645"/>
          <a:stretch/>
        </p:blipFill>
        <p:spPr bwMode="auto">
          <a:xfrm>
            <a:off x="5269498" y="881336"/>
            <a:ext cx="10549589" cy="1231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Unknown-2.jpeg"/>
          <p:cNvPicPr>
            <a:picLocks noChangeAspect="1"/>
          </p:cNvPicPr>
          <p:nvPr/>
        </p:nvPicPr>
        <p:blipFill>
          <a:blip r:embed="rId3">
            <a:alphaModFix amt="7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72" y="4841776"/>
            <a:ext cx="13741976" cy="9144661"/>
          </a:xfrm>
          <a:prstGeom prst="rect">
            <a:avLst/>
          </a:prstGeom>
          <a:effectLst>
            <a:glow rad="939800">
              <a:srgbClr val="FFFF00">
                <a:alpha val="36000"/>
              </a:srgbClr>
            </a:glow>
            <a:softEdge rad="977900"/>
          </a:effectLst>
        </p:spPr>
      </p:pic>
      <p:sp>
        <p:nvSpPr>
          <p:cNvPr id="21508" name="Rectangle 4"/>
          <p:cNvSpPr>
            <a:spLocks/>
          </p:cNvSpPr>
          <p:nvPr/>
        </p:nvSpPr>
        <p:spPr bwMode="auto">
          <a:xfrm>
            <a:off x="2038872" y="10903396"/>
            <a:ext cx="11593288" cy="22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5500" dirty="0">
                <a:latin typeface="Impact"/>
                <a:ea typeface="Impact"/>
                <a:cs typeface="Impact"/>
                <a:sym typeface="나눔명조 Bold" charset="-127"/>
              </a:rPr>
              <a:t>'</a:t>
            </a:r>
            <a:r>
              <a:rPr lang="ko-KR" altLang="en-US" sz="5500" dirty="0">
                <a:latin typeface="Impact"/>
                <a:ea typeface="Impact"/>
                <a:cs typeface="Impact"/>
                <a:sym typeface="나눔명조 Bold" charset="-127"/>
              </a:rPr>
              <a:t>All these I will give you, if you will fall down and worship me.'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2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2" r="11645"/>
          <a:stretch/>
        </p:blipFill>
        <p:spPr bwMode="auto">
          <a:xfrm>
            <a:off x="5269498" y="881336"/>
            <a:ext cx="10549589" cy="1231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Unknown-2.jpeg"/>
          <p:cNvPicPr>
            <a:picLocks noChangeAspect="1"/>
          </p:cNvPicPr>
          <p:nvPr/>
        </p:nvPicPr>
        <p:blipFill>
          <a:blip r:embed="rId3">
            <a:alphaModFix amt="7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72" y="4841776"/>
            <a:ext cx="13741976" cy="9144661"/>
          </a:xfrm>
          <a:prstGeom prst="rect">
            <a:avLst/>
          </a:prstGeom>
          <a:effectLst>
            <a:glow rad="939800">
              <a:srgbClr val="FFFF00">
                <a:alpha val="36000"/>
              </a:srgbClr>
            </a:glow>
            <a:softEdge rad="977900"/>
          </a:effectLst>
        </p:spPr>
      </p:pic>
      <p:sp>
        <p:nvSpPr>
          <p:cNvPr id="21508" name="Rectangle 4"/>
          <p:cNvSpPr>
            <a:spLocks/>
          </p:cNvSpPr>
          <p:nvPr/>
        </p:nvSpPr>
        <p:spPr bwMode="auto">
          <a:xfrm>
            <a:off x="2038872" y="10903396"/>
            <a:ext cx="11593288" cy="22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5500" dirty="0" smtClean="0">
                <a:latin typeface="Impact"/>
                <a:ea typeface="Impact"/>
                <a:cs typeface="Impact"/>
                <a:sym typeface="나눔명조 Bold" charset="-127"/>
              </a:rPr>
              <a:t>‘Worship the Lord your God and serve Him only.’</a:t>
            </a:r>
            <a:endParaRPr lang="ko-KR" altLang="en-US" sz="5500" dirty="0">
              <a:latin typeface="Impact"/>
              <a:ea typeface="Impact"/>
              <a:cs typeface="Impact"/>
              <a:sym typeface="나눔명조 Bold" charset="-127"/>
            </a:endParaRP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721569" y="3113584"/>
            <a:ext cx="8374087" cy="9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ko-KR" sz="5500" dirty="0" smtClean="0">
                <a:latin typeface="Impact"/>
                <a:ea typeface="Impact"/>
                <a:cs typeface="Impact"/>
                <a:sym typeface="나눔명조 Bold" charset="-127"/>
              </a:rPr>
              <a:t>Jesus already had the victory</a:t>
            </a:r>
            <a:endParaRPr lang="ko-KR" altLang="en-US" sz="5500" dirty="0">
              <a:latin typeface="Impact"/>
              <a:ea typeface="Impact"/>
              <a:cs typeface="Impact"/>
              <a:sym typeface="나눔명조 Bold" charset="-127"/>
            </a:endParaRPr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719783" y="1817440"/>
            <a:ext cx="9816033" cy="9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ko-KR" sz="5500" dirty="0" smtClean="0">
                <a:latin typeface="Impact"/>
                <a:ea typeface="Impact"/>
                <a:cs typeface="Impact"/>
                <a:sym typeface="나눔명조 Bold" charset="-127"/>
              </a:rPr>
              <a:t>Angels serve God and His children</a:t>
            </a:r>
            <a:endParaRPr lang="ko-KR" altLang="en-US" sz="5500" dirty="0">
              <a:latin typeface="Impact"/>
              <a:ea typeface="Impact"/>
              <a:cs typeface="Impact"/>
              <a:sym typeface="나눔명조 Bold" charset="-127"/>
            </a:endParaRP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670720" y="4553744"/>
            <a:ext cx="8424936" cy="200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ko-KR" sz="5500" dirty="0" smtClean="0">
                <a:latin typeface="Impact"/>
                <a:ea typeface="Impact"/>
                <a:cs typeface="Impact"/>
                <a:sym typeface="나눔명조 Bold" charset="-127"/>
              </a:rPr>
              <a:t>Jesus established God’s ownership of the world</a:t>
            </a:r>
            <a:endParaRPr lang="ko-KR" altLang="en-US" sz="5500" dirty="0">
              <a:latin typeface="Impact"/>
              <a:ea typeface="Impact"/>
              <a:cs typeface="Impact"/>
              <a:sym typeface="나눔명조 Bold" charset="-127"/>
            </a:endParaRPr>
          </a:p>
        </p:txBody>
      </p:sp>
      <p:sp>
        <p:nvSpPr>
          <p:cNvPr id="8" name="AutoShape 2"/>
          <p:cNvSpPr>
            <a:spLocks/>
          </p:cNvSpPr>
          <p:nvPr/>
        </p:nvSpPr>
        <p:spPr bwMode="auto">
          <a:xfrm>
            <a:off x="526704" y="7074024"/>
            <a:ext cx="8496944" cy="1549400"/>
          </a:xfrm>
          <a:prstGeom prst="roundRect">
            <a:avLst>
              <a:gd name="adj" fmla="val 32782"/>
            </a:avLst>
          </a:prstGeom>
          <a:solidFill>
            <a:srgbClr val="FFD1EE"/>
          </a:solidFill>
          <a:ln>
            <a:noFill/>
          </a:ln>
          <a:effectLst>
            <a:outerShdw blurRad="88900" dist="508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9" name="Rectangle 3"/>
          <p:cNvSpPr>
            <a:spLocks/>
          </p:cNvSpPr>
          <p:nvPr/>
        </p:nvSpPr>
        <p:spPr bwMode="auto">
          <a:xfrm>
            <a:off x="1252974" y="7160568"/>
            <a:ext cx="7842682" cy="12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6600" dirty="0" smtClean="0">
                <a:latin typeface="Impact"/>
                <a:ea typeface="Impact"/>
                <a:cs typeface="Impact"/>
                <a:sym typeface="나눔고딕 Bold" charset="-127"/>
              </a:rPr>
              <a:t>The third blessing</a:t>
            </a:r>
            <a:endParaRPr lang="ko-KR" altLang="en-US" sz="66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484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5.jpeg"/>
          <p:cNvPicPr>
            <a:picLocks noChangeAspect="1"/>
          </p:cNvPicPr>
          <p:nvPr/>
        </p:nvPicPr>
        <p:blipFill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144" y="953344"/>
            <a:ext cx="9550920" cy="12034160"/>
          </a:xfrm>
          <a:prstGeom prst="rect">
            <a:avLst/>
          </a:prstGeom>
        </p:spPr>
      </p:pic>
      <p:sp>
        <p:nvSpPr>
          <p:cNvPr id="23553" name="Rectangle 1"/>
          <p:cNvSpPr>
            <a:spLocks/>
          </p:cNvSpPr>
          <p:nvPr/>
        </p:nvSpPr>
        <p:spPr bwMode="auto">
          <a:xfrm>
            <a:off x="2902968" y="11034464"/>
            <a:ext cx="9937104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ko-KR" altLang="en-US" sz="5500" dirty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ExtraBold" charset="-127"/>
              </a:rPr>
              <a:t>The</a:t>
            </a:r>
            <a:r>
              <a:rPr lang="en-US" altLang="ko-KR" sz="5500" dirty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ExtraBold" charset="-127"/>
              </a:rPr>
              <a:t> Result of the</a:t>
            </a:r>
            <a:r>
              <a:rPr lang="ko-KR" altLang="en-US" sz="5500" dirty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ExtraBold" charset="-127"/>
              </a:rPr>
              <a:t> Forty-Day Fast</a:t>
            </a:r>
            <a:r>
              <a:rPr lang="en-US" altLang="ko-KR" sz="5500" dirty="0" smtClean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ExtraBold" charset="-127"/>
              </a:rPr>
              <a:t> and the</a:t>
            </a:r>
            <a:r>
              <a:rPr lang="ko-KR" altLang="en-US" sz="5500" dirty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ExtraBold" charset="-127"/>
              </a:rPr>
              <a:t> Three Temptations</a:t>
            </a:r>
          </a:p>
        </p:txBody>
      </p:sp>
      <p:sp>
        <p:nvSpPr>
          <p:cNvPr id="8" name="Rectangle 3"/>
          <p:cNvSpPr>
            <a:spLocks/>
          </p:cNvSpPr>
          <p:nvPr/>
        </p:nvSpPr>
        <p:spPr bwMode="auto">
          <a:xfrm>
            <a:off x="670720" y="5938783"/>
            <a:ext cx="7648596" cy="200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ko-KR" sz="5500" dirty="0" smtClean="0">
                <a:latin typeface="Impact"/>
                <a:ea typeface="Impact"/>
                <a:cs typeface="Impact"/>
                <a:sym typeface="나눔명조 Bold" charset="-127"/>
              </a:rPr>
              <a:t>Set condition to restore the 4 position foundation </a:t>
            </a:r>
            <a:endParaRPr lang="ko-KR" altLang="en-US" sz="5500" dirty="0">
              <a:latin typeface="Impact"/>
              <a:ea typeface="Impact"/>
              <a:cs typeface="Impact"/>
              <a:sym typeface="나눔명조 Bold" charset="-127"/>
            </a:endParaRPr>
          </a:p>
        </p:txBody>
      </p:sp>
      <p:sp>
        <p:nvSpPr>
          <p:cNvPr id="9" name="Rectangle 3"/>
          <p:cNvSpPr>
            <a:spLocks/>
          </p:cNvSpPr>
          <p:nvPr/>
        </p:nvSpPr>
        <p:spPr bwMode="auto">
          <a:xfrm>
            <a:off x="686468" y="4574406"/>
            <a:ext cx="7912823" cy="9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ko-KR" sz="5500" dirty="0" smtClean="0">
                <a:latin typeface="Impact"/>
                <a:ea typeface="Impact"/>
                <a:cs typeface="Impact"/>
                <a:sym typeface="나눔명조 Bold" charset="-127"/>
              </a:rPr>
              <a:t>Restored all central figures</a:t>
            </a:r>
            <a:endParaRPr lang="ko-KR" altLang="en-US" sz="5500" dirty="0">
              <a:latin typeface="Impact"/>
              <a:ea typeface="Impact"/>
              <a:cs typeface="Impact"/>
              <a:sym typeface="나눔명조 Bold" charset="-127"/>
            </a:endParaRPr>
          </a:p>
        </p:txBody>
      </p:sp>
      <p:sp>
        <p:nvSpPr>
          <p:cNvPr id="10" name="Rectangle 3"/>
          <p:cNvSpPr>
            <a:spLocks/>
          </p:cNvSpPr>
          <p:nvPr/>
        </p:nvSpPr>
        <p:spPr bwMode="auto">
          <a:xfrm>
            <a:off x="686468" y="8167256"/>
            <a:ext cx="7761116" cy="200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ko-KR" sz="5500" dirty="0" smtClean="0">
                <a:latin typeface="Impact"/>
                <a:ea typeface="Impact"/>
                <a:cs typeface="Impact"/>
                <a:sym typeface="나눔명조 Bold" charset="-127"/>
              </a:rPr>
              <a:t>Set condition to restore the 3 blessings </a:t>
            </a:r>
            <a:endParaRPr lang="ko-KR" altLang="en-US" sz="5500" dirty="0">
              <a:latin typeface="Impact"/>
              <a:ea typeface="Impact"/>
              <a:cs typeface="Impact"/>
              <a:sym typeface="나눔명조 Bold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2072016" y="3185592"/>
            <a:ext cx="162304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8000" dirty="0">
                <a:latin typeface="Impact"/>
                <a:ea typeface="Impact"/>
                <a:cs typeface="Impact"/>
                <a:sym typeface="나눔고딕 Bold" charset="-127"/>
              </a:rPr>
              <a:t>God</a:t>
            </a:r>
          </a:p>
        </p:txBody>
      </p:sp>
      <p:sp>
        <p:nvSpPr>
          <p:cNvPr id="6146" name="AutoShape 2"/>
          <p:cNvSpPr>
            <a:spLocks/>
          </p:cNvSpPr>
          <p:nvPr/>
        </p:nvSpPr>
        <p:spPr bwMode="auto">
          <a:xfrm rot="-5400000">
            <a:off x="721370" y="6594277"/>
            <a:ext cx="4330700" cy="749300"/>
          </a:xfrm>
          <a:prstGeom prst="rightArrow">
            <a:avLst>
              <a:gd name="adj1" fmla="val 32000"/>
              <a:gd name="adj2" fmla="val 74600"/>
            </a:avLst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6148" name="Rectangle 4"/>
          <p:cNvSpPr>
            <a:spLocks/>
          </p:cNvSpPr>
          <p:nvPr/>
        </p:nvSpPr>
        <p:spPr bwMode="auto">
          <a:xfrm>
            <a:off x="1916542" y="10530408"/>
            <a:ext cx="8691282" cy="96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5000" dirty="0" smtClean="0">
                <a:latin typeface="Impact"/>
                <a:ea typeface="Impact"/>
                <a:cs typeface="Impact"/>
                <a:sym typeface="나눔고딕 Bold" charset="-127"/>
              </a:rPr>
              <a:t>I</a:t>
            </a:r>
            <a:r>
              <a:rPr lang="ko-KR" altLang="en-US" sz="5000" dirty="0" smtClean="0">
                <a:latin typeface="Impact"/>
                <a:ea typeface="Impact"/>
                <a:cs typeface="Impact"/>
                <a:sym typeface="나눔고딕 Bold" charset="-127"/>
              </a:rPr>
              <a:t>n </a:t>
            </a:r>
            <a:r>
              <a:rPr lang="ko-KR" altLang="en-US" sz="5000" dirty="0">
                <a:latin typeface="Impact"/>
                <a:ea typeface="Impact"/>
                <a:cs typeface="Impact"/>
                <a:sym typeface="나눔고딕 Bold" charset="-127"/>
              </a:rPr>
              <a:t>the position of John the Baptist</a:t>
            </a:r>
          </a:p>
        </p:txBody>
      </p:sp>
      <p:sp>
        <p:nvSpPr>
          <p:cNvPr id="6149" name="Rectangle 5"/>
          <p:cNvSpPr>
            <a:spLocks/>
          </p:cNvSpPr>
          <p:nvPr/>
        </p:nvSpPr>
        <p:spPr bwMode="auto">
          <a:xfrm>
            <a:off x="8436620" y="5563815"/>
            <a:ext cx="488856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4500" dirty="0">
                <a:solidFill>
                  <a:srgbClr val="4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Central Figure</a:t>
            </a:r>
            <a:r>
              <a:rPr lang="en-US" altLang="ko-KR" sz="4500" dirty="0">
                <a:solidFill>
                  <a:srgbClr val="4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:</a:t>
            </a:r>
            <a:r>
              <a:rPr lang="ko-KR" altLang="en-US" sz="4500" dirty="0">
                <a:solidFill>
                  <a:srgbClr val="4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 Jesus</a:t>
            </a:r>
          </a:p>
        </p:txBody>
      </p:sp>
      <p:sp>
        <p:nvSpPr>
          <p:cNvPr id="6150" name="Rectangle 6"/>
          <p:cNvSpPr>
            <a:spLocks/>
          </p:cNvSpPr>
          <p:nvPr/>
        </p:nvSpPr>
        <p:spPr bwMode="auto">
          <a:xfrm>
            <a:off x="8423920" y="6592515"/>
            <a:ext cx="6874253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4500" dirty="0" smtClean="0">
                <a:solidFill>
                  <a:srgbClr val="4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Condition</a:t>
            </a:r>
            <a:r>
              <a:rPr lang="en-US" altLang="ko-KR" sz="4500" dirty="0">
                <a:solidFill>
                  <a:srgbClr val="4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:</a:t>
            </a:r>
            <a:r>
              <a:rPr lang="ko-KR" altLang="en-US" sz="4500" dirty="0">
                <a:solidFill>
                  <a:srgbClr val="4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 Three temptations</a:t>
            </a:r>
          </a:p>
        </p:txBody>
      </p:sp>
      <p:sp>
        <p:nvSpPr>
          <p:cNvPr id="6151" name="Rectangle 7"/>
          <p:cNvSpPr>
            <a:spLocks/>
          </p:cNvSpPr>
          <p:nvPr/>
        </p:nvSpPr>
        <p:spPr bwMode="auto">
          <a:xfrm>
            <a:off x="8423920" y="7621215"/>
            <a:ext cx="7040389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4500" dirty="0">
                <a:solidFill>
                  <a:srgbClr val="4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Indemnity period</a:t>
            </a:r>
            <a:r>
              <a:rPr lang="en-US" altLang="ko-KR" sz="4500" dirty="0">
                <a:solidFill>
                  <a:srgbClr val="4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: 40-</a:t>
            </a:r>
            <a:r>
              <a:rPr lang="en-US" altLang="ko-KR" sz="4500" dirty="0" smtClean="0">
                <a:solidFill>
                  <a:srgbClr val="4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day </a:t>
            </a:r>
            <a:r>
              <a:rPr dirty="0" smtClean="0">
                <a:latin typeface="Impact"/>
                <a:ea typeface="Impact"/>
                <a:cs typeface="Impact"/>
              </a:rPr>
              <a:t> </a:t>
            </a:r>
            <a:r>
              <a:rPr lang="ko-KR" altLang="en-US" sz="4500" dirty="0">
                <a:solidFill>
                  <a:srgbClr val="4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fast</a:t>
            </a:r>
          </a:p>
        </p:txBody>
      </p:sp>
      <p:pic>
        <p:nvPicPr>
          <p:cNvPr id="6152" name="Picture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320" y="5568826"/>
            <a:ext cx="3490144" cy="2455788"/>
          </a:xfrm>
          <a:prstGeom prst="rect">
            <a:avLst/>
          </a:prstGeom>
          <a:noFill/>
          <a:ln>
            <a:noFill/>
          </a:ln>
          <a:effectLst>
            <a:outerShdw blurRad="889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9"/>
          <p:cNvSpPr>
            <a:spLocks/>
          </p:cNvSpPr>
          <p:nvPr/>
        </p:nvSpPr>
        <p:spPr bwMode="auto">
          <a:xfrm>
            <a:off x="4199112" y="6072882"/>
            <a:ext cx="282589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4800" dirty="0" smtClean="0">
                <a:solidFill>
                  <a:srgbClr val="800040"/>
                </a:solidFill>
                <a:latin typeface="Impact"/>
                <a:ea typeface="Impact"/>
                <a:cs typeface="Impact"/>
                <a:sym typeface="나눔고딕 Bold" charset="-127"/>
              </a:rPr>
              <a:t>Foundation </a:t>
            </a:r>
            <a:endParaRPr lang="en-US" altLang="ko-KR" sz="4800" dirty="0" smtClean="0">
              <a:solidFill>
                <a:srgbClr val="800040"/>
              </a:solidFill>
              <a:latin typeface="Impact"/>
              <a:ea typeface="Impact"/>
              <a:cs typeface="Impact"/>
              <a:sym typeface="나눔고딕 Bold" charset="-127"/>
            </a:endParaRPr>
          </a:p>
          <a:p>
            <a:pPr algn="ctr"/>
            <a:r>
              <a:rPr lang="ko-KR" altLang="en-US" sz="4800" dirty="0" smtClean="0">
                <a:solidFill>
                  <a:srgbClr val="800040"/>
                </a:solidFill>
                <a:latin typeface="Impact"/>
                <a:ea typeface="Impact"/>
                <a:cs typeface="Impact"/>
                <a:sym typeface="나눔고딕 Bold" charset="-127"/>
              </a:rPr>
              <a:t>of Faith</a:t>
            </a:r>
            <a:endParaRPr lang="en-US" altLang="en-US" sz="4800" dirty="0">
              <a:solidFill>
                <a:srgbClr val="800040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6154" name="Picture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220" y="5770364"/>
            <a:ext cx="1143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052" y="6957814"/>
            <a:ext cx="5715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820" y="5764014"/>
            <a:ext cx="5715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820" y="8126214"/>
            <a:ext cx="5715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/>
          </p:cNvSpPr>
          <p:nvPr/>
        </p:nvSpPr>
        <p:spPr bwMode="auto">
          <a:xfrm>
            <a:off x="1263650" y="1115473"/>
            <a:ext cx="9122483" cy="10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5700" dirty="0">
                <a:latin typeface="Impact"/>
                <a:ea typeface="Impact"/>
                <a:cs typeface="Impact"/>
                <a:sym typeface="나눔고딕 Bold" charset="-127"/>
              </a:rPr>
              <a:t>The</a:t>
            </a:r>
            <a:r>
              <a:rPr lang="ko-KR" altLang="en-US" sz="5700" dirty="0">
                <a:latin typeface="Impact"/>
                <a:ea typeface="Impact"/>
                <a:cs typeface="Impact"/>
                <a:sym typeface="나눔고딕 Bold" charset="-127"/>
              </a:rPr>
              <a:t> </a:t>
            </a:r>
            <a:r>
              <a:rPr lang="en-US" altLang="ko-KR" sz="5700" dirty="0" smtClean="0">
                <a:latin typeface="Impact"/>
                <a:ea typeface="Impact"/>
                <a:cs typeface="Impact"/>
                <a:sym typeface="나눔고딕 Bold" charset="-127"/>
              </a:rPr>
              <a:t>Second </a:t>
            </a:r>
            <a:r>
              <a:rPr lang="ko-KR" altLang="en-US" sz="5700" dirty="0" smtClean="0">
                <a:latin typeface="Impact"/>
                <a:ea typeface="Impact"/>
                <a:cs typeface="Impact"/>
                <a:sym typeface="나눔고딕 Bold" charset="-127"/>
              </a:rPr>
              <a:t>Worldwide Course</a:t>
            </a:r>
            <a:endParaRPr lang="ko-KR" altLang="en-US" sz="57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6" name="Rectangle 18"/>
          <p:cNvSpPr>
            <a:spLocks/>
          </p:cNvSpPr>
          <p:nvPr/>
        </p:nvSpPr>
        <p:spPr bwMode="auto">
          <a:xfrm>
            <a:off x="1887178" y="9529266"/>
            <a:ext cx="19518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6600" dirty="0" smtClean="0">
                <a:latin typeface="Impact"/>
                <a:ea typeface="Impact"/>
                <a:cs typeface="Impact"/>
                <a:sym typeface="나눔고딕 Bold" charset="-127"/>
              </a:rPr>
              <a:t>Jesus</a:t>
            </a:r>
            <a:endParaRPr lang="ko-KR" altLang="en-US" sz="66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6727740" y="2841501"/>
            <a:ext cx="8306323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5000" dirty="0" smtClean="0">
                <a:latin typeface="Impact"/>
                <a:ea typeface="Impact"/>
                <a:cs typeface="Impact"/>
                <a:sym typeface="나눔고딕 Bold" charset="-127"/>
              </a:rPr>
              <a:t>Position of Abel for the Foundation of Substance</a:t>
            </a:r>
            <a:endParaRPr lang="ko-KR" altLang="en-US" sz="50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568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  <p:bldP spid="6151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/>
          </p:cNvSpPr>
          <p:nvPr/>
        </p:nvSpPr>
        <p:spPr bwMode="auto">
          <a:xfrm>
            <a:off x="1263650" y="1115473"/>
            <a:ext cx="7390714" cy="10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5700" dirty="0" smtClean="0">
                <a:latin typeface="Impact"/>
                <a:ea typeface="Impact"/>
                <a:cs typeface="Impact"/>
                <a:sym typeface="나눔고딕 Bold" charset="-127"/>
              </a:rPr>
              <a:t>Foundation </a:t>
            </a:r>
            <a:r>
              <a:rPr lang="en-US" altLang="ko-KR" sz="5700" smtClean="0">
                <a:latin typeface="Impact"/>
                <a:ea typeface="Impact"/>
                <a:cs typeface="Impact"/>
                <a:sym typeface="나눔고딕 Bold" charset="-127"/>
              </a:rPr>
              <a:t>of Substance</a:t>
            </a:r>
            <a:endParaRPr lang="ko-KR" altLang="en-US" sz="57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2" name="Picture 1" descr="Unknown-3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28" y="3041576"/>
            <a:ext cx="11356688" cy="74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9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/>
          </p:cNvSpPr>
          <p:nvPr/>
        </p:nvSpPr>
        <p:spPr bwMode="auto">
          <a:xfrm>
            <a:off x="1174776" y="10946222"/>
            <a:ext cx="139065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ko-KR" altLang="en-US" sz="5500" dirty="0">
                <a:latin typeface="Impact"/>
                <a:ea typeface="Impact"/>
                <a:cs typeface="Impact"/>
                <a:sym typeface="나눔명조 Bold" charset="-127"/>
              </a:rPr>
              <a:t>From that time Jesus began to preach, saying, “Repent,</a:t>
            </a:r>
            <a:r>
              <a:rPr lang="en-US" altLang="ko-KR" sz="5500" dirty="0">
                <a:latin typeface="Impact"/>
                <a:ea typeface="Impact"/>
                <a:cs typeface="Impact"/>
                <a:sym typeface="나눔명조 Bold" charset="-127"/>
              </a:rPr>
              <a:t> </a:t>
            </a:r>
            <a:r>
              <a:rPr lang="ko-KR" altLang="en-US" sz="5500" dirty="0">
                <a:latin typeface="Impact"/>
                <a:ea typeface="Impact"/>
                <a:cs typeface="Impact"/>
                <a:sym typeface="나눔명조 Bold" charset="-127"/>
              </a:rPr>
              <a:t>for the kingdom of heaven is at hand.”</a:t>
            </a:r>
          </a:p>
        </p:txBody>
      </p:sp>
      <p:sp>
        <p:nvSpPr>
          <p:cNvPr id="25604" name="Rectangle 4"/>
          <p:cNvSpPr>
            <a:spLocks/>
          </p:cNvSpPr>
          <p:nvPr/>
        </p:nvSpPr>
        <p:spPr bwMode="auto">
          <a:xfrm>
            <a:off x="16116300" y="8547100"/>
            <a:ext cx="6858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50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나눔고딕 Bold" charset="-127"/>
              </a:rPr>
              <a:t>*</a:t>
            </a:r>
            <a:r>
              <a:rPr lang="ko-KR" altLang="en-US" sz="50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나눔고딕 Bold" charset="-127"/>
              </a:rPr>
              <a:t>When Galilee is mentioned</a:t>
            </a:r>
            <a:r>
              <a:rPr lang="ko-KR" altLang="en-US" sz="5000" dirty="0" smtClean="0">
                <a:solidFill>
                  <a:srgbClr val="FF0000"/>
                </a:solidFill>
                <a:latin typeface="Impact"/>
                <a:ea typeface="Impact"/>
                <a:cs typeface="Impact"/>
                <a:sym typeface="나눔고딕 Bold" charset="-127"/>
              </a:rPr>
              <a:t>, show video</a:t>
            </a:r>
            <a:r>
              <a:rPr lang="ko-KR" altLang="en-US" sz="50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나눔고딕 Bold" charset="-127"/>
              </a:rPr>
              <a:t> of </a:t>
            </a:r>
            <a:r>
              <a:rPr lang="en-US" altLang="ko-KR" sz="5000" dirty="0" smtClean="0">
                <a:solidFill>
                  <a:srgbClr val="FF0000"/>
                </a:solidFill>
                <a:latin typeface="Impact"/>
                <a:ea typeface="Impact"/>
                <a:cs typeface="Impact"/>
                <a:sym typeface="나눔고딕 Bold" charset="-127"/>
              </a:rPr>
              <a:t>the Sea of </a:t>
            </a:r>
            <a:r>
              <a:rPr lang="ko-KR" altLang="en-US" sz="5000" dirty="0" smtClean="0">
                <a:solidFill>
                  <a:srgbClr val="FF0000"/>
                </a:solidFill>
                <a:latin typeface="Impact"/>
                <a:ea typeface="Impact"/>
                <a:cs typeface="Impact"/>
                <a:sym typeface="나눔고딕 Bold" charset="-127"/>
              </a:rPr>
              <a:t>Galilee</a:t>
            </a:r>
            <a:r>
              <a:rPr lang="en-US" altLang="ko-KR" sz="5000" dirty="0" smtClean="0">
                <a:solidFill>
                  <a:srgbClr val="FF0000"/>
                </a:solidFill>
                <a:latin typeface="Impact"/>
                <a:ea typeface="Impact"/>
                <a:cs typeface="Impact"/>
                <a:sym typeface="나눔고딕 Bold" charset="-127"/>
              </a:rPr>
              <a:t>.</a:t>
            </a:r>
            <a:endParaRPr lang="en-US" altLang="ko-KR" sz="5000" dirty="0">
              <a:solidFill>
                <a:srgbClr val="FF0000"/>
              </a:solidFill>
              <a:latin typeface="Impact"/>
              <a:ea typeface="Impact"/>
              <a:cs typeface="Impact"/>
              <a:sym typeface="나눔고딕 Bold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50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나눔고딕 Bold" charset="-127"/>
              </a:rPr>
              <a:t>-</a:t>
            </a:r>
            <a:r>
              <a:rPr lang="ko-KR" altLang="en-US" sz="50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나눔고딕 Bold" charset="-127"/>
              </a:rPr>
              <a:t> Embed video </a:t>
            </a:r>
          </a:p>
        </p:txBody>
      </p:sp>
      <p:pic>
        <p:nvPicPr>
          <p:cNvPr id="2" name="Picture 1" descr="images-6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070" y="6065912"/>
            <a:ext cx="6925360" cy="4608512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074" y="6137920"/>
            <a:ext cx="4378086" cy="486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Unknown-4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5"/>
          <a:stretch/>
        </p:blipFill>
        <p:spPr>
          <a:xfrm>
            <a:off x="8860430" y="1025352"/>
            <a:ext cx="4915746" cy="5065621"/>
          </a:xfrm>
          <a:prstGeom prst="rect">
            <a:avLst/>
          </a:prstGeom>
        </p:spPr>
      </p:pic>
      <p:pic>
        <p:nvPicPr>
          <p:cNvPr id="4" name="Picture 3" descr="Unknown-5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561" y="1529408"/>
            <a:ext cx="6901485" cy="43012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/>
          </p:cNvSpPr>
          <p:nvPr/>
        </p:nvSpPr>
        <p:spPr bwMode="auto">
          <a:xfrm>
            <a:off x="8735616" y="10314384"/>
            <a:ext cx="6480720" cy="144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4400" dirty="0" smtClean="0">
                <a:latin typeface="Impact"/>
                <a:ea typeface="Impact"/>
                <a:cs typeface="Impact"/>
                <a:sym typeface="나눔명조 Bold" charset="-127"/>
              </a:rPr>
              <a:t>The betrayal of his disciple, Judas.</a:t>
            </a:r>
            <a:endParaRPr lang="ko-KR" altLang="en-US" sz="4400" dirty="0">
              <a:latin typeface="Impact"/>
              <a:ea typeface="Impact"/>
              <a:cs typeface="Impact"/>
              <a:sym typeface="나눔명조 Bold" charset="-127"/>
            </a:endParaRPr>
          </a:p>
        </p:txBody>
      </p:sp>
      <p:pic>
        <p:nvPicPr>
          <p:cNvPr id="2" name="Picture 1" descr="images-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8" y="7434064"/>
            <a:ext cx="7506386" cy="6035134"/>
          </a:xfrm>
          <a:prstGeom prst="rect">
            <a:avLst/>
          </a:prstGeom>
        </p:spPr>
      </p:pic>
      <p:pic>
        <p:nvPicPr>
          <p:cNvPr id="3" name="Picture 2" descr="Unknown-6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8" y="665312"/>
            <a:ext cx="7488832" cy="6552728"/>
          </a:xfrm>
          <a:prstGeom prst="rect">
            <a:avLst/>
          </a:prstGeom>
        </p:spPr>
      </p:pic>
      <p:sp>
        <p:nvSpPr>
          <p:cNvPr id="9" name="Rectangle 1"/>
          <p:cNvSpPr>
            <a:spLocks/>
          </p:cNvSpPr>
          <p:nvPr/>
        </p:nvSpPr>
        <p:spPr bwMode="auto">
          <a:xfrm>
            <a:off x="8735616" y="1025352"/>
            <a:ext cx="648072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4400" dirty="0" smtClean="0">
                <a:latin typeface="Impact"/>
                <a:ea typeface="Impact"/>
                <a:cs typeface="Impact"/>
                <a:sym typeface="나눔명조 Bold" charset="-127"/>
              </a:rPr>
              <a:t>It is only by </a:t>
            </a:r>
            <a:r>
              <a:rPr lang="en-US" altLang="ko-KR" sz="4400" dirty="0" err="1" smtClean="0">
                <a:latin typeface="Impact"/>
                <a:ea typeface="Impact"/>
                <a:cs typeface="Impact"/>
                <a:sym typeface="나눔명조 Bold" charset="-127"/>
              </a:rPr>
              <a:t>Beelzebul</a:t>
            </a:r>
            <a:r>
              <a:rPr lang="en-US" altLang="ko-KR" sz="4400" dirty="0" smtClean="0">
                <a:latin typeface="Impact"/>
                <a:ea typeface="Impact"/>
                <a:cs typeface="Impact"/>
                <a:sym typeface="나눔명조 Bold" charset="-127"/>
              </a:rPr>
              <a:t> that this fellow casts out demons.</a:t>
            </a:r>
            <a:endParaRPr lang="ko-KR" altLang="en-US" sz="4400" dirty="0">
              <a:latin typeface="Impact"/>
              <a:ea typeface="Impact"/>
              <a:cs typeface="Impact"/>
              <a:sym typeface="나눔명조 Bold" charset="-127"/>
            </a:endParaRPr>
          </a:p>
        </p:txBody>
      </p:sp>
      <p:sp>
        <p:nvSpPr>
          <p:cNvPr id="6" name="Rectangle 1"/>
          <p:cNvSpPr>
            <a:spLocks/>
          </p:cNvSpPr>
          <p:nvPr/>
        </p:nvSpPr>
        <p:spPr bwMode="auto">
          <a:xfrm>
            <a:off x="8735616" y="3545632"/>
            <a:ext cx="662473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4400" dirty="0">
                <a:latin typeface="Impact"/>
                <a:cs typeface="Impact"/>
              </a:rPr>
              <a:t>Isn’t this the carpenter’s son? Isn’t his mother’s name Mary, and aren’t his brothers </a:t>
            </a:r>
            <a:r>
              <a:rPr lang="en-US" sz="4400" dirty="0" smtClean="0">
                <a:latin typeface="Impact"/>
                <a:cs typeface="Impact"/>
              </a:rPr>
              <a:t> [and] sisters </a:t>
            </a:r>
            <a:r>
              <a:rPr lang="en-US" sz="4400" dirty="0">
                <a:latin typeface="Impact"/>
                <a:cs typeface="Impact"/>
              </a:rPr>
              <a:t>with us? Where then did this man get all these </a:t>
            </a:r>
            <a:r>
              <a:rPr lang="en-US" sz="4400" dirty="0" smtClean="0">
                <a:latin typeface="Impact"/>
                <a:cs typeface="Impact"/>
              </a:rPr>
              <a:t>things? </a:t>
            </a:r>
            <a:endParaRPr lang="ko-KR" altLang="en-US" sz="4400" dirty="0">
              <a:latin typeface="Impact"/>
              <a:ea typeface="Impact"/>
              <a:cs typeface="Impact"/>
              <a:sym typeface="나눔명조 Bold" charset="-127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670316" y="4212603"/>
            <a:ext cx="8603698" cy="5715613"/>
            <a:chOff x="20749244" y="7117059"/>
            <a:chExt cx="11102281" cy="8058215"/>
          </a:xfrm>
        </p:grpSpPr>
        <p:pic>
          <p:nvPicPr>
            <p:cNvPr id="4" name="Picture 3" descr="Unknown.jpe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30"/>
            <a:stretch/>
          </p:blipFill>
          <p:spPr>
            <a:xfrm>
              <a:off x="20749244" y="7117059"/>
              <a:ext cx="10380860" cy="6638646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3297959" y="12383737"/>
              <a:ext cx="8553566" cy="2791537"/>
              <a:chOff x="11062789" y="8495305"/>
              <a:chExt cx="8553566" cy="2791537"/>
            </a:xfrm>
          </p:grpSpPr>
          <p:sp>
            <p:nvSpPr>
              <p:cNvPr id="12" name="AutoShape 2"/>
              <p:cNvSpPr>
                <a:spLocks/>
              </p:cNvSpPr>
              <p:nvPr/>
            </p:nvSpPr>
            <p:spPr bwMode="auto">
              <a:xfrm rot="20138060">
                <a:off x="11372593" y="8557619"/>
                <a:ext cx="7468037" cy="2729223"/>
              </a:xfrm>
              <a:prstGeom prst="roundRect">
                <a:avLst>
                  <a:gd name="adj" fmla="val 32782"/>
                </a:avLst>
              </a:prstGeom>
              <a:solidFill>
                <a:srgbClr val="FFD1EE"/>
              </a:solidFill>
              <a:ln>
                <a:noFill/>
              </a:ln>
              <a:effectLst>
                <a:outerShdw blurRad="88900" dist="50800" dir="2700000" algn="ctr" rotWithShape="0">
                  <a:schemeClr val="bg2">
                    <a:alpha val="75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ko-KR" altLang="en-US" dirty="0">
                  <a:latin typeface="Impact"/>
                  <a:ea typeface="Impact"/>
                  <a:cs typeface="Impact"/>
                </a:endParaRPr>
              </a:p>
            </p:txBody>
          </p:sp>
          <p:sp>
            <p:nvSpPr>
              <p:cNvPr id="13" name="Rectangle 3"/>
              <p:cNvSpPr>
                <a:spLocks/>
              </p:cNvSpPr>
              <p:nvPr/>
            </p:nvSpPr>
            <p:spPr bwMode="auto">
              <a:xfrm rot="20156735">
                <a:off x="11062789" y="8495305"/>
                <a:ext cx="8553566" cy="2707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ko-KR" sz="4800" dirty="0" smtClean="0">
                    <a:latin typeface="Impact"/>
                    <a:ea typeface="Impact"/>
                    <a:cs typeface="Impact"/>
                    <a:sym typeface="나눔고딕 Bold" charset="-127"/>
                  </a:rPr>
                  <a:t>Failure of the second worldwide course</a:t>
                </a:r>
                <a:endParaRPr lang="ko-KR" altLang="en-US" sz="4800" dirty="0">
                  <a:latin typeface="Impact"/>
                  <a:ea typeface="Impact"/>
                  <a:cs typeface="Impact"/>
                  <a:sym typeface="나눔고딕 Bold" charset="-127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26625" grpId="1"/>
      <p:bldP spid="9" grpId="0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-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6" y="953343"/>
            <a:ext cx="6336704" cy="6087663"/>
          </a:xfrm>
          <a:prstGeom prst="rect">
            <a:avLst/>
          </a:prstGeom>
        </p:spPr>
      </p:pic>
      <p:pic>
        <p:nvPicPr>
          <p:cNvPr id="4" name="Picture 3" descr="images-9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48" y="1587276"/>
            <a:ext cx="8136904" cy="5414740"/>
          </a:xfrm>
          <a:prstGeom prst="rect">
            <a:avLst/>
          </a:prstGeom>
        </p:spPr>
      </p:pic>
      <p:pic>
        <p:nvPicPr>
          <p:cNvPr id="5" name="Picture 4" descr="images-10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01" y="7257806"/>
            <a:ext cx="7493553" cy="4968552"/>
          </a:xfrm>
          <a:prstGeom prst="rect">
            <a:avLst/>
          </a:prstGeom>
        </p:spPr>
      </p:pic>
      <p:pic>
        <p:nvPicPr>
          <p:cNvPr id="8" name="Picture 7" descr="Unknown-7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85" y="7257806"/>
            <a:ext cx="7128792" cy="50007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690" y="3150637"/>
            <a:ext cx="5731695" cy="781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im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" t="34402" r="8105" b="20478"/>
          <a:stretch/>
        </p:blipFill>
        <p:spPr bwMode="auto">
          <a:xfrm>
            <a:off x="2326904" y="3185592"/>
            <a:ext cx="11377612" cy="778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/>
          </p:cNvSpPr>
          <p:nvPr/>
        </p:nvSpPr>
        <p:spPr bwMode="auto">
          <a:xfrm>
            <a:off x="1102768" y="1239342"/>
            <a:ext cx="7105686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6000" dirty="0" smtClean="0">
                <a:latin typeface="Impact"/>
                <a:ea typeface="Impact"/>
                <a:cs typeface="Impact"/>
                <a:sym typeface="나눔고딕 Bold" charset="-127"/>
              </a:rPr>
              <a:t>Baptism, then Betrayal</a:t>
            </a:r>
            <a:endParaRPr lang="ko-KR" altLang="en-US" sz="60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1102768" y="1239342"/>
            <a:ext cx="2612644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6000" dirty="0" smtClean="0">
                <a:latin typeface="Impact"/>
                <a:ea typeface="Impact"/>
                <a:cs typeface="Impact"/>
                <a:sym typeface="나눔고딕 Bold" charset="-127"/>
              </a:rPr>
              <a:t>Baptism</a:t>
            </a:r>
            <a:endParaRPr lang="ko-KR" altLang="en-US" sz="60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/>
          </p:cNvSpPr>
          <p:nvPr/>
        </p:nvSpPr>
        <p:spPr bwMode="auto">
          <a:xfrm rot="-8948907">
            <a:off x="4873062" y="7836911"/>
            <a:ext cx="9474200" cy="749300"/>
          </a:xfrm>
          <a:prstGeom prst="rightArrow">
            <a:avLst>
              <a:gd name="adj1" fmla="val 32000"/>
              <a:gd name="adj2" fmla="val 74577"/>
            </a:avLst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4098" name="AutoShape 2"/>
          <p:cNvSpPr>
            <a:spLocks/>
          </p:cNvSpPr>
          <p:nvPr/>
        </p:nvSpPr>
        <p:spPr bwMode="auto">
          <a:xfrm rot="-5400000">
            <a:off x="2337780" y="7857146"/>
            <a:ext cx="4043735" cy="749300"/>
          </a:xfrm>
          <a:prstGeom prst="rightArrow">
            <a:avLst>
              <a:gd name="adj1" fmla="val 32000"/>
              <a:gd name="adj2" fmla="val 74576"/>
            </a:avLst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4099" name="AutoShape 3"/>
          <p:cNvSpPr>
            <a:spLocks/>
          </p:cNvSpPr>
          <p:nvPr/>
        </p:nvSpPr>
        <p:spPr bwMode="auto">
          <a:xfrm rot="10800000">
            <a:off x="6032500" y="10387013"/>
            <a:ext cx="7188200" cy="749300"/>
          </a:xfrm>
          <a:prstGeom prst="rightArrow">
            <a:avLst>
              <a:gd name="adj1" fmla="val 32000"/>
              <a:gd name="adj2" fmla="val 74614"/>
            </a:avLst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4100" name="Rectangle 4"/>
          <p:cNvSpPr>
            <a:spLocks/>
          </p:cNvSpPr>
          <p:nvPr/>
        </p:nvSpPr>
        <p:spPr bwMode="auto">
          <a:xfrm>
            <a:off x="1263650" y="1115473"/>
            <a:ext cx="12220893" cy="10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5700" dirty="0">
                <a:latin typeface="Impact"/>
                <a:ea typeface="Impact"/>
                <a:cs typeface="Impact"/>
                <a:sym typeface="나눔고딕 Bold" charset="-127"/>
              </a:rPr>
              <a:t>The</a:t>
            </a:r>
            <a:r>
              <a:rPr lang="ko-KR" altLang="en-US" sz="5700" dirty="0">
                <a:latin typeface="Impact"/>
                <a:ea typeface="Impact"/>
                <a:cs typeface="Impact"/>
                <a:sym typeface="나눔고딕 Bold" charset="-127"/>
              </a:rPr>
              <a:t> </a:t>
            </a:r>
            <a:r>
              <a:rPr lang="en-US" altLang="ko-KR" sz="5700" dirty="0" smtClean="0">
                <a:latin typeface="Impact"/>
                <a:ea typeface="Impact"/>
                <a:cs typeface="Impact"/>
                <a:sym typeface="나눔고딕 Bold" charset="-127"/>
              </a:rPr>
              <a:t>Failure of the First </a:t>
            </a:r>
            <a:r>
              <a:rPr lang="ko-KR" altLang="en-US" sz="5700" dirty="0" smtClean="0">
                <a:latin typeface="Impact"/>
                <a:ea typeface="Impact"/>
                <a:cs typeface="Impact"/>
                <a:sym typeface="나눔고딕 Bold" charset="-127"/>
              </a:rPr>
              <a:t>Worldwide Course</a:t>
            </a:r>
            <a:endParaRPr lang="ko-KR" altLang="en-US" sz="57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4101" name="Rectangle 5"/>
          <p:cNvSpPr>
            <a:spLocks/>
          </p:cNvSpPr>
          <p:nvPr/>
        </p:nvSpPr>
        <p:spPr bwMode="auto">
          <a:xfrm>
            <a:off x="1263650" y="2732199"/>
            <a:ext cx="6515956" cy="96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5000" dirty="0">
                <a:latin typeface="Impact"/>
                <a:ea typeface="Impact"/>
                <a:cs typeface="Impact"/>
                <a:sym typeface="나눔고딕 Bold" charset="-127"/>
              </a:rPr>
              <a:t>1. </a:t>
            </a:r>
            <a:r>
              <a:rPr lang="ko-KR" altLang="en-US" sz="5000" dirty="0">
                <a:latin typeface="Impact"/>
                <a:ea typeface="Impact"/>
                <a:cs typeface="Impact"/>
                <a:sym typeface="나눔고딕 Bold" charset="-127"/>
              </a:rPr>
              <a:t>The Foundation of Faith</a:t>
            </a:r>
          </a:p>
        </p:txBody>
      </p:sp>
      <p:pic>
        <p:nvPicPr>
          <p:cNvPr id="4103" name="Picture 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2300" y="9569450"/>
            <a:ext cx="35433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/>
          <p:cNvSpPr>
            <a:spLocks/>
          </p:cNvSpPr>
          <p:nvPr/>
        </p:nvSpPr>
        <p:spPr bwMode="auto">
          <a:xfrm>
            <a:off x="12474086" y="10337031"/>
            <a:ext cx="276486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000" dirty="0" smtClean="0">
                <a:latin typeface="Impact"/>
                <a:ea typeface="Impact"/>
                <a:cs typeface="Impact"/>
                <a:sym typeface="나눔고딕 Bold" charset="-127"/>
              </a:rPr>
              <a:t>The nation</a:t>
            </a:r>
            <a:endParaRPr lang="ko-KR" altLang="en-US" sz="50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4105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7708900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048" y="7708900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 rot="1254011">
            <a:off x="7796516" y="6935245"/>
            <a:ext cx="1512168" cy="1473200"/>
            <a:chOff x="14136216" y="6353944"/>
            <a:chExt cx="1512168" cy="1473200"/>
          </a:xfrm>
        </p:grpSpPr>
        <p:pic>
          <p:nvPicPr>
            <p:cNvPr id="4107" name="Pictur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5184" y="6353944"/>
              <a:ext cx="1473200" cy="147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1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6216" y="6353944"/>
              <a:ext cx="1473200" cy="147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9" name="Rectangle 13"/>
          <p:cNvSpPr>
            <a:spLocks/>
          </p:cNvSpPr>
          <p:nvPr/>
        </p:nvSpPr>
        <p:spPr bwMode="auto">
          <a:xfrm>
            <a:off x="9167664" y="7650088"/>
            <a:ext cx="1629127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-127"/>
              </a:rPr>
              <a:t>Satan</a:t>
            </a:r>
            <a:endParaRPr lang="ko-KR" altLang="en-US" sz="5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4110" name="Rectangle 14"/>
          <p:cNvSpPr>
            <a:spLocks/>
          </p:cNvSpPr>
          <p:nvPr/>
        </p:nvSpPr>
        <p:spPr bwMode="auto">
          <a:xfrm>
            <a:off x="6935416" y="9752589"/>
            <a:ext cx="4966335" cy="8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ko-KR" altLang="en-US" sz="4500" dirty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Trusted and </a:t>
            </a:r>
            <a:r>
              <a:rPr lang="en-US" altLang="ko-KR" sz="4500" dirty="0" smtClean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f</a:t>
            </a:r>
            <a:r>
              <a:rPr lang="ko-KR" altLang="en-US" sz="4500" dirty="0" smtClean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ollowed</a:t>
            </a:r>
            <a:endParaRPr lang="ko-KR" altLang="en-US" sz="4500" dirty="0">
              <a:solidFill>
                <a:srgbClr val="000080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4111" name="Rectangle 15"/>
          <p:cNvSpPr>
            <a:spLocks/>
          </p:cNvSpPr>
          <p:nvPr/>
        </p:nvSpPr>
        <p:spPr bwMode="auto">
          <a:xfrm>
            <a:off x="1534816" y="7434064"/>
            <a:ext cx="1994424" cy="151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ko-KR" altLang="en-US" sz="45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나눔고딕 Bold" charset="-127"/>
              </a:rPr>
              <a:t>Doubt</a:t>
            </a:r>
            <a:r>
              <a:rPr lang="en-US" altLang="ko-KR" sz="45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나눔고딕 Bold" charset="-127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ko-KR" altLang="en-US" sz="45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나눔고딕 Bold" charset="-127"/>
              </a:rPr>
              <a:t>Betrayal</a:t>
            </a:r>
          </a:p>
        </p:txBody>
      </p:sp>
      <p:sp>
        <p:nvSpPr>
          <p:cNvPr id="4112" name="Rectangle 16"/>
          <p:cNvSpPr>
            <a:spLocks/>
          </p:cNvSpPr>
          <p:nvPr/>
        </p:nvSpPr>
        <p:spPr bwMode="auto">
          <a:xfrm>
            <a:off x="895350" y="11863499"/>
            <a:ext cx="7294915" cy="96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ko-KR" altLang="en-US" sz="5000" dirty="0">
                <a:latin typeface="Impact"/>
                <a:ea typeface="Impact"/>
                <a:cs typeface="Impact"/>
                <a:sym typeface="나눔고딕 Bold" charset="-127"/>
              </a:rPr>
              <a:t>Should have attended Jesus</a:t>
            </a:r>
          </a:p>
        </p:txBody>
      </p:sp>
      <p:pic>
        <p:nvPicPr>
          <p:cNvPr id="4113" name="Picture 1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9423400"/>
            <a:ext cx="37719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Rectangle 18"/>
          <p:cNvSpPr>
            <a:spLocks/>
          </p:cNvSpPr>
          <p:nvPr/>
        </p:nvSpPr>
        <p:spPr bwMode="auto">
          <a:xfrm>
            <a:off x="3551040" y="10260087"/>
            <a:ext cx="145359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6000" dirty="0" smtClean="0">
                <a:latin typeface="Impact"/>
                <a:ea typeface="Impact"/>
                <a:cs typeface="Impact"/>
                <a:sym typeface="나눔고딕 Bold" charset="-127"/>
              </a:rPr>
              <a:t>John</a:t>
            </a:r>
            <a:endParaRPr lang="ko-KR" altLang="en-US" sz="60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21" name="Rectangle 18"/>
          <p:cNvSpPr>
            <a:spLocks/>
          </p:cNvSpPr>
          <p:nvPr/>
        </p:nvSpPr>
        <p:spPr bwMode="auto">
          <a:xfrm>
            <a:off x="3468792" y="4913784"/>
            <a:ext cx="19518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6600" dirty="0" smtClean="0">
                <a:latin typeface="Impact"/>
                <a:ea typeface="Impact"/>
                <a:cs typeface="Impact"/>
                <a:sym typeface="나눔고딕 Bold" charset="-127"/>
              </a:rPr>
              <a:t>Jesus</a:t>
            </a:r>
            <a:endParaRPr lang="ko-KR" altLang="en-US" sz="66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grpSp>
        <p:nvGrpSpPr>
          <p:cNvPr id="23" name="Group 22"/>
          <p:cNvGrpSpPr/>
          <p:nvPr/>
        </p:nvGrpSpPr>
        <p:grpSpPr>
          <a:xfrm rot="1254011">
            <a:off x="10532820" y="8231388"/>
            <a:ext cx="1512168" cy="1473200"/>
            <a:chOff x="14136216" y="6353944"/>
            <a:chExt cx="1512168" cy="1473200"/>
          </a:xfrm>
        </p:grpSpPr>
        <p:pic>
          <p:nvPicPr>
            <p:cNvPr id="24" name="Pictur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5184" y="6353944"/>
              <a:ext cx="1473200" cy="147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6216" y="6353944"/>
              <a:ext cx="1473200" cy="147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  <p:bldP spid="4109" grpId="0"/>
      <p:bldP spid="41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2072016" y="3185592"/>
            <a:ext cx="162304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8000" dirty="0">
                <a:latin typeface="Impact"/>
                <a:ea typeface="Impact"/>
                <a:cs typeface="Impact"/>
                <a:sym typeface="나눔고딕 Bold" charset="-127"/>
              </a:rPr>
              <a:t>God</a:t>
            </a:r>
          </a:p>
        </p:txBody>
      </p:sp>
      <p:sp>
        <p:nvSpPr>
          <p:cNvPr id="6146" name="AutoShape 2"/>
          <p:cNvSpPr>
            <a:spLocks/>
          </p:cNvSpPr>
          <p:nvPr/>
        </p:nvSpPr>
        <p:spPr bwMode="auto">
          <a:xfrm rot="-5400000">
            <a:off x="721370" y="6594277"/>
            <a:ext cx="4330700" cy="749300"/>
          </a:xfrm>
          <a:prstGeom prst="rightArrow">
            <a:avLst>
              <a:gd name="adj1" fmla="val 32000"/>
              <a:gd name="adj2" fmla="val 74600"/>
            </a:avLst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6148" name="Rectangle 4"/>
          <p:cNvSpPr>
            <a:spLocks/>
          </p:cNvSpPr>
          <p:nvPr/>
        </p:nvSpPr>
        <p:spPr bwMode="auto">
          <a:xfrm>
            <a:off x="1916542" y="10530408"/>
            <a:ext cx="8691282" cy="96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5000" dirty="0" smtClean="0">
                <a:latin typeface="Impact"/>
                <a:ea typeface="Impact"/>
                <a:cs typeface="Impact"/>
                <a:sym typeface="나눔고딕 Bold" charset="-127"/>
              </a:rPr>
              <a:t>I</a:t>
            </a:r>
            <a:r>
              <a:rPr lang="ko-KR" altLang="en-US" sz="5000" dirty="0" smtClean="0">
                <a:latin typeface="Impact"/>
                <a:ea typeface="Impact"/>
                <a:cs typeface="Impact"/>
                <a:sym typeface="나눔고딕 Bold" charset="-127"/>
              </a:rPr>
              <a:t>n </a:t>
            </a:r>
            <a:r>
              <a:rPr lang="ko-KR" altLang="en-US" sz="5000" dirty="0">
                <a:latin typeface="Impact"/>
                <a:ea typeface="Impact"/>
                <a:cs typeface="Impact"/>
                <a:sym typeface="나눔고딕 Bold" charset="-127"/>
              </a:rPr>
              <a:t>the position of John the Baptist</a:t>
            </a:r>
          </a:p>
        </p:txBody>
      </p:sp>
      <p:sp>
        <p:nvSpPr>
          <p:cNvPr id="6149" name="Rectangle 5"/>
          <p:cNvSpPr>
            <a:spLocks/>
          </p:cNvSpPr>
          <p:nvPr/>
        </p:nvSpPr>
        <p:spPr bwMode="auto">
          <a:xfrm>
            <a:off x="8436620" y="5563815"/>
            <a:ext cx="488856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4500" dirty="0">
                <a:solidFill>
                  <a:srgbClr val="4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Central Figure</a:t>
            </a:r>
            <a:r>
              <a:rPr lang="en-US" altLang="ko-KR" sz="4500" dirty="0">
                <a:solidFill>
                  <a:srgbClr val="4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:</a:t>
            </a:r>
            <a:r>
              <a:rPr lang="ko-KR" altLang="en-US" sz="4500" dirty="0">
                <a:solidFill>
                  <a:srgbClr val="4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 Jesus</a:t>
            </a:r>
          </a:p>
        </p:txBody>
      </p:sp>
      <p:sp>
        <p:nvSpPr>
          <p:cNvPr id="6150" name="Rectangle 6"/>
          <p:cNvSpPr>
            <a:spLocks/>
          </p:cNvSpPr>
          <p:nvPr/>
        </p:nvSpPr>
        <p:spPr bwMode="auto">
          <a:xfrm>
            <a:off x="8423920" y="6592515"/>
            <a:ext cx="6874253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4500" dirty="0" smtClean="0">
                <a:solidFill>
                  <a:srgbClr val="4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Condition</a:t>
            </a:r>
            <a:r>
              <a:rPr lang="en-US" altLang="ko-KR" sz="4500" dirty="0">
                <a:solidFill>
                  <a:srgbClr val="4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:</a:t>
            </a:r>
            <a:r>
              <a:rPr lang="ko-KR" altLang="en-US" sz="4500" dirty="0">
                <a:solidFill>
                  <a:srgbClr val="4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 Three temptations</a:t>
            </a:r>
          </a:p>
        </p:txBody>
      </p:sp>
      <p:sp>
        <p:nvSpPr>
          <p:cNvPr id="6151" name="Rectangle 7"/>
          <p:cNvSpPr>
            <a:spLocks/>
          </p:cNvSpPr>
          <p:nvPr/>
        </p:nvSpPr>
        <p:spPr bwMode="auto">
          <a:xfrm>
            <a:off x="8423920" y="7621215"/>
            <a:ext cx="7040389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4500" dirty="0">
                <a:solidFill>
                  <a:srgbClr val="4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Indemnity period</a:t>
            </a:r>
            <a:r>
              <a:rPr lang="en-US" altLang="ko-KR" sz="4500" dirty="0">
                <a:solidFill>
                  <a:srgbClr val="4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: 40-</a:t>
            </a:r>
            <a:r>
              <a:rPr lang="en-US" altLang="ko-KR" sz="4500" dirty="0" smtClean="0">
                <a:solidFill>
                  <a:srgbClr val="4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day </a:t>
            </a:r>
            <a:r>
              <a:rPr dirty="0" smtClean="0">
                <a:latin typeface="Impact"/>
                <a:ea typeface="Impact"/>
                <a:cs typeface="Impact"/>
              </a:rPr>
              <a:t> </a:t>
            </a:r>
            <a:r>
              <a:rPr lang="ko-KR" altLang="en-US" sz="4500" dirty="0">
                <a:solidFill>
                  <a:srgbClr val="4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fast</a:t>
            </a:r>
          </a:p>
        </p:txBody>
      </p:sp>
      <p:pic>
        <p:nvPicPr>
          <p:cNvPr id="6152" name="Picture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320" y="5568826"/>
            <a:ext cx="3490144" cy="2455788"/>
          </a:xfrm>
          <a:prstGeom prst="rect">
            <a:avLst/>
          </a:prstGeom>
          <a:noFill/>
          <a:ln>
            <a:noFill/>
          </a:ln>
          <a:effectLst>
            <a:outerShdw blurRad="889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9"/>
          <p:cNvSpPr>
            <a:spLocks/>
          </p:cNvSpPr>
          <p:nvPr/>
        </p:nvSpPr>
        <p:spPr bwMode="auto">
          <a:xfrm>
            <a:off x="4199112" y="6072882"/>
            <a:ext cx="282589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4800" dirty="0" smtClean="0">
                <a:solidFill>
                  <a:srgbClr val="800040"/>
                </a:solidFill>
                <a:latin typeface="Impact"/>
                <a:ea typeface="Impact"/>
                <a:cs typeface="Impact"/>
                <a:sym typeface="나눔고딕 Bold" charset="-127"/>
              </a:rPr>
              <a:t>Foundation </a:t>
            </a:r>
            <a:endParaRPr lang="en-US" altLang="ko-KR" sz="4800" dirty="0" smtClean="0">
              <a:solidFill>
                <a:srgbClr val="800040"/>
              </a:solidFill>
              <a:latin typeface="Impact"/>
              <a:ea typeface="Impact"/>
              <a:cs typeface="Impact"/>
              <a:sym typeface="나눔고딕 Bold" charset="-127"/>
            </a:endParaRPr>
          </a:p>
          <a:p>
            <a:pPr algn="ctr"/>
            <a:r>
              <a:rPr lang="ko-KR" altLang="en-US" sz="4800" dirty="0" smtClean="0">
                <a:solidFill>
                  <a:srgbClr val="800040"/>
                </a:solidFill>
                <a:latin typeface="Impact"/>
                <a:ea typeface="Impact"/>
                <a:cs typeface="Impact"/>
                <a:sym typeface="나눔고딕 Bold" charset="-127"/>
              </a:rPr>
              <a:t>of Faith</a:t>
            </a:r>
            <a:endParaRPr lang="en-US" altLang="en-US" sz="4800" dirty="0">
              <a:solidFill>
                <a:srgbClr val="800040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6154" name="Picture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220" y="5770364"/>
            <a:ext cx="1143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052" y="6957814"/>
            <a:ext cx="5715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820" y="5764014"/>
            <a:ext cx="5715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820" y="8126214"/>
            <a:ext cx="5715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/>
          </p:cNvSpPr>
          <p:nvPr/>
        </p:nvSpPr>
        <p:spPr bwMode="auto">
          <a:xfrm>
            <a:off x="1263650" y="1115473"/>
            <a:ext cx="9122483" cy="10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5700" dirty="0">
                <a:latin typeface="Impact"/>
                <a:ea typeface="Impact"/>
                <a:cs typeface="Impact"/>
                <a:sym typeface="나눔고딕 Bold" charset="-127"/>
              </a:rPr>
              <a:t>The</a:t>
            </a:r>
            <a:r>
              <a:rPr lang="ko-KR" altLang="en-US" sz="5700" dirty="0">
                <a:latin typeface="Impact"/>
                <a:ea typeface="Impact"/>
                <a:cs typeface="Impact"/>
                <a:sym typeface="나눔고딕 Bold" charset="-127"/>
              </a:rPr>
              <a:t> </a:t>
            </a:r>
            <a:r>
              <a:rPr lang="en-US" altLang="ko-KR" sz="5700" dirty="0" smtClean="0">
                <a:latin typeface="Impact"/>
                <a:ea typeface="Impact"/>
                <a:cs typeface="Impact"/>
                <a:sym typeface="나눔고딕 Bold" charset="-127"/>
              </a:rPr>
              <a:t>Second </a:t>
            </a:r>
            <a:r>
              <a:rPr lang="ko-KR" altLang="en-US" sz="5700" dirty="0" smtClean="0">
                <a:latin typeface="Impact"/>
                <a:ea typeface="Impact"/>
                <a:cs typeface="Impact"/>
                <a:sym typeface="나눔고딕 Bold" charset="-127"/>
              </a:rPr>
              <a:t>Worldwide Course</a:t>
            </a:r>
            <a:endParaRPr lang="ko-KR" altLang="en-US" sz="57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6" name="Rectangle 18"/>
          <p:cNvSpPr>
            <a:spLocks/>
          </p:cNvSpPr>
          <p:nvPr/>
        </p:nvSpPr>
        <p:spPr bwMode="auto">
          <a:xfrm>
            <a:off x="1887178" y="9529266"/>
            <a:ext cx="19518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6600" dirty="0" smtClean="0">
                <a:latin typeface="Impact"/>
                <a:ea typeface="Impact"/>
                <a:cs typeface="Impact"/>
                <a:sym typeface="나눔고딕 Bold" charset="-127"/>
              </a:rPr>
              <a:t>Jesus</a:t>
            </a:r>
            <a:endParaRPr lang="ko-KR" altLang="en-US" sz="66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88889E-6 L 0.0985 -0.0740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2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8" grpId="0"/>
      <p:bldP spid="6148" grpId="1"/>
      <p:bldP spid="6149" grpId="0"/>
      <p:bldP spid="6150" grpId="0"/>
      <p:bldP spid="6151" grpId="0"/>
      <p:bldP spid="61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5" t="10355" r="2838" b="27525"/>
          <a:stretch/>
        </p:blipFill>
        <p:spPr bwMode="auto">
          <a:xfrm>
            <a:off x="1947333" y="931332"/>
            <a:ext cx="13793846" cy="121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" name="Rectangle 1"/>
          <p:cNvSpPr>
            <a:spLocks/>
          </p:cNvSpPr>
          <p:nvPr/>
        </p:nvSpPr>
        <p:spPr bwMode="auto">
          <a:xfrm>
            <a:off x="886744" y="593304"/>
            <a:ext cx="7773938" cy="125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6500" dirty="0" smtClean="0">
                <a:solidFill>
                  <a:srgbClr val="800040"/>
                </a:solidFill>
                <a:latin typeface="Impact"/>
                <a:ea typeface="Impact"/>
                <a:cs typeface="Impact"/>
                <a:sym typeface="나눔고딕 Bold" charset="-127"/>
              </a:rPr>
              <a:t>The Three</a:t>
            </a:r>
            <a:r>
              <a:rPr lang="ko-KR" altLang="en-US" sz="6500" dirty="0" smtClean="0">
                <a:solidFill>
                  <a:srgbClr val="800040"/>
                </a:solidFill>
                <a:latin typeface="Impact"/>
                <a:ea typeface="Impact"/>
                <a:cs typeface="Impact"/>
                <a:sym typeface="나눔고딕 Bold" charset="-127"/>
              </a:rPr>
              <a:t> </a:t>
            </a:r>
            <a:r>
              <a:rPr lang="ko-KR" altLang="en-US" sz="6500" dirty="0">
                <a:solidFill>
                  <a:srgbClr val="800040"/>
                </a:solidFill>
                <a:latin typeface="Impact"/>
                <a:ea typeface="Impact"/>
                <a:cs typeface="Impact"/>
                <a:sym typeface="나눔고딕 Bold" charset="-127"/>
              </a:rPr>
              <a:t>Temptations</a:t>
            </a:r>
          </a:p>
        </p:txBody>
      </p:sp>
      <p:sp>
        <p:nvSpPr>
          <p:cNvPr id="9218" name="AutoShape 2"/>
          <p:cNvSpPr>
            <a:spLocks/>
          </p:cNvSpPr>
          <p:nvPr/>
        </p:nvSpPr>
        <p:spPr bwMode="auto">
          <a:xfrm>
            <a:off x="670720" y="7347520"/>
            <a:ext cx="7508652" cy="1549400"/>
          </a:xfrm>
          <a:prstGeom prst="roundRect">
            <a:avLst>
              <a:gd name="adj" fmla="val 32782"/>
            </a:avLst>
          </a:prstGeom>
          <a:solidFill>
            <a:srgbClr val="FFD1EE"/>
          </a:solidFill>
          <a:ln>
            <a:noFill/>
          </a:ln>
          <a:effectLst>
            <a:outerShdw blurRad="88900" dist="508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9219" name="Rectangle 3"/>
          <p:cNvSpPr>
            <a:spLocks/>
          </p:cNvSpPr>
          <p:nvPr/>
        </p:nvSpPr>
        <p:spPr bwMode="auto">
          <a:xfrm>
            <a:off x="1100933" y="7641319"/>
            <a:ext cx="6380703" cy="96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5000" dirty="0">
                <a:latin typeface="Impact"/>
                <a:ea typeface="Impact"/>
                <a:cs typeface="Impact"/>
                <a:sym typeface="나눔고딕 Bold" charset="-127"/>
              </a:rPr>
              <a:t>1. </a:t>
            </a:r>
            <a:r>
              <a:rPr lang="ko-KR" altLang="en-US" sz="5000" dirty="0" smtClean="0">
                <a:latin typeface="Impact"/>
                <a:ea typeface="Impact"/>
                <a:cs typeface="Impact"/>
                <a:sym typeface="나눔고딕 Bold" charset="-127"/>
              </a:rPr>
              <a:t>Turn </a:t>
            </a:r>
            <a:r>
              <a:rPr lang="en-US" altLang="ko-KR" sz="5000" dirty="0">
                <a:latin typeface="Impact"/>
                <a:ea typeface="Impact"/>
                <a:cs typeface="Impact"/>
                <a:sym typeface="나눔고딕 Bold" charset="-127"/>
              </a:rPr>
              <a:t>s</a:t>
            </a:r>
            <a:r>
              <a:rPr lang="ko-KR" altLang="en-US" sz="5000" dirty="0" smtClean="0">
                <a:latin typeface="Impact"/>
                <a:ea typeface="Impact"/>
                <a:cs typeface="Impact"/>
                <a:sym typeface="나눔고딕 Bold" charset="-127"/>
              </a:rPr>
              <a:t>tones </a:t>
            </a:r>
            <a:r>
              <a:rPr lang="ko-KR" altLang="en-US" sz="5000" dirty="0">
                <a:latin typeface="Impact"/>
                <a:ea typeface="Impact"/>
                <a:cs typeface="Impact"/>
                <a:sym typeface="나눔고딕 Bold" charset="-127"/>
              </a:rPr>
              <a:t>into </a:t>
            </a:r>
            <a:r>
              <a:rPr lang="en-US" altLang="ko-KR" sz="5000" dirty="0">
                <a:latin typeface="Impact"/>
                <a:ea typeface="Impact"/>
                <a:cs typeface="Impact"/>
                <a:sym typeface="나눔고딕 Bold" charset="-127"/>
              </a:rPr>
              <a:t>b</a:t>
            </a:r>
            <a:r>
              <a:rPr lang="ko-KR" altLang="en-US" sz="5000" dirty="0" smtClean="0">
                <a:latin typeface="Impact"/>
                <a:ea typeface="Impact"/>
                <a:cs typeface="Impact"/>
                <a:sym typeface="나눔고딕 Bold" charset="-127"/>
              </a:rPr>
              <a:t>read</a:t>
            </a:r>
            <a:endParaRPr lang="ko-KR" altLang="en-US" sz="50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9220" name="AutoShape 4"/>
          <p:cNvSpPr>
            <a:spLocks/>
          </p:cNvSpPr>
          <p:nvPr/>
        </p:nvSpPr>
        <p:spPr bwMode="auto">
          <a:xfrm>
            <a:off x="690768" y="9443020"/>
            <a:ext cx="10261600" cy="1549400"/>
          </a:xfrm>
          <a:prstGeom prst="roundRect">
            <a:avLst>
              <a:gd name="adj" fmla="val 32782"/>
            </a:avLst>
          </a:prstGeom>
          <a:solidFill>
            <a:srgbClr val="FFABC5"/>
          </a:solidFill>
          <a:ln>
            <a:noFill/>
          </a:ln>
          <a:effectLst>
            <a:outerShdw blurRad="88900" dist="508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9221" name="Rectangle 5"/>
          <p:cNvSpPr>
            <a:spLocks/>
          </p:cNvSpPr>
          <p:nvPr/>
        </p:nvSpPr>
        <p:spPr bwMode="auto">
          <a:xfrm>
            <a:off x="1100933" y="9736819"/>
            <a:ext cx="9262978" cy="96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5000" dirty="0">
                <a:latin typeface="Impact"/>
                <a:ea typeface="Impact"/>
                <a:cs typeface="Impact"/>
                <a:sym typeface="나눔고딕 Bold" charset="-127"/>
              </a:rPr>
              <a:t>2. </a:t>
            </a:r>
            <a:r>
              <a:rPr lang="en-US" altLang="ko-KR" sz="5000" dirty="0" smtClean="0">
                <a:latin typeface="Impact"/>
                <a:ea typeface="Impact"/>
                <a:cs typeface="Impact"/>
                <a:sym typeface="나눔고딕 Bold" charset="-127"/>
              </a:rPr>
              <a:t>Cast himself into hands of angels</a:t>
            </a:r>
            <a:endParaRPr lang="ko-KR" altLang="en-US" sz="50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9222" name="AutoShape 6"/>
          <p:cNvSpPr>
            <a:spLocks/>
          </p:cNvSpPr>
          <p:nvPr/>
        </p:nvSpPr>
        <p:spPr bwMode="auto">
          <a:xfrm>
            <a:off x="670720" y="11538520"/>
            <a:ext cx="9145016" cy="1549400"/>
          </a:xfrm>
          <a:prstGeom prst="roundRect">
            <a:avLst>
              <a:gd name="adj" fmla="val 32782"/>
            </a:avLst>
          </a:prstGeom>
          <a:solidFill>
            <a:srgbClr val="FF86B2"/>
          </a:solidFill>
          <a:ln>
            <a:noFill/>
          </a:ln>
          <a:effectLst>
            <a:outerShdw blurRad="88900" dist="508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9223" name="Rectangle 7"/>
          <p:cNvSpPr>
            <a:spLocks/>
          </p:cNvSpPr>
          <p:nvPr/>
        </p:nvSpPr>
        <p:spPr bwMode="auto">
          <a:xfrm>
            <a:off x="1100933" y="11832319"/>
            <a:ext cx="8267989" cy="96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5000" dirty="0">
                <a:latin typeface="Impact"/>
                <a:ea typeface="Impact"/>
                <a:cs typeface="Impact"/>
                <a:sym typeface="나눔고딕 Bold" charset="-127"/>
              </a:rPr>
              <a:t>3. </a:t>
            </a:r>
            <a:r>
              <a:rPr lang="en-US" altLang="ko-KR" sz="5000" dirty="0" smtClean="0">
                <a:latin typeface="Impact"/>
                <a:ea typeface="Impact"/>
                <a:cs typeface="Impact"/>
                <a:sym typeface="나눔고딕 Bold" charset="-127"/>
              </a:rPr>
              <a:t>Rule world centered on Satan</a:t>
            </a:r>
            <a:endParaRPr lang="ko-KR" altLang="en-US" sz="50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0" name="Rectangle 1"/>
          <p:cNvSpPr>
            <a:spLocks/>
          </p:cNvSpPr>
          <p:nvPr/>
        </p:nvSpPr>
        <p:spPr bwMode="auto">
          <a:xfrm>
            <a:off x="1084222" y="593304"/>
            <a:ext cx="7579386" cy="125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6500" dirty="0" smtClean="0">
                <a:solidFill>
                  <a:srgbClr val="800040"/>
                </a:solidFill>
                <a:latin typeface="Impact"/>
                <a:ea typeface="Impact"/>
                <a:cs typeface="Impact"/>
                <a:sym typeface="나눔고딕 Bold" charset="-127"/>
              </a:rPr>
              <a:t>Block Three Blessings</a:t>
            </a:r>
            <a:endParaRPr lang="ko-KR" altLang="en-US" sz="6500" dirty="0">
              <a:solidFill>
                <a:srgbClr val="800040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  <p:bldP spid="9218" grpId="0" animBg="1"/>
      <p:bldP spid="9219" grpId="0"/>
      <p:bldP spid="9220" grpId="0" animBg="1"/>
      <p:bldP spid="9221" grpId="0"/>
      <p:bldP spid="9222" grpId="0" animBg="1"/>
      <p:bldP spid="922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/>
          </p:cNvSpPr>
          <p:nvPr/>
        </p:nvSpPr>
        <p:spPr bwMode="auto">
          <a:xfrm>
            <a:off x="499442" y="1169368"/>
            <a:ext cx="15450193" cy="182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ko-KR" altLang="en-US" sz="5000" dirty="0" smtClean="0">
                <a:latin typeface="Impact"/>
                <a:ea typeface="Impact"/>
                <a:cs typeface="Impact"/>
                <a:sym typeface="나눔명조 Bold" charset="-127"/>
              </a:rPr>
              <a:t>If </a:t>
            </a:r>
            <a:r>
              <a:rPr lang="ko-KR" altLang="en-US" sz="5000" dirty="0">
                <a:latin typeface="Impact"/>
                <a:ea typeface="Impact"/>
                <a:cs typeface="Impact"/>
                <a:sym typeface="나눔명조 Bold" charset="-127"/>
              </a:rPr>
              <a:t>you are the Son of God, </a:t>
            </a:r>
            <a:endParaRPr lang="en-US" altLang="ko-KR" sz="5000" dirty="0" smtClean="0">
              <a:latin typeface="Impact"/>
              <a:ea typeface="Impact"/>
              <a:cs typeface="Impact"/>
              <a:sym typeface="나눔명조 Bold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5000" dirty="0" smtClean="0">
                <a:latin typeface="Impact"/>
                <a:ea typeface="Impact"/>
                <a:cs typeface="Impact"/>
                <a:sym typeface="나눔명조 Bold" charset="-127"/>
              </a:rPr>
              <a:t>command </a:t>
            </a:r>
            <a:r>
              <a:rPr lang="ko-KR" altLang="en-US" sz="5000" dirty="0">
                <a:latin typeface="Impact"/>
                <a:ea typeface="Impact"/>
                <a:cs typeface="Impact"/>
                <a:sym typeface="나눔명조 Bold" charset="-127"/>
              </a:rPr>
              <a:t>these stones to become loaves of bread</a:t>
            </a:r>
            <a:r>
              <a:rPr lang="ko-KR" altLang="en-US" sz="5000" dirty="0" smtClean="0">
                <a:latin typeface="Impact"/>
                <a:ea typeface="Impact"/>
                <a:cs typeface="Impact"/>
                <a:sym typeface="나눔명조 Bold" charset="-127"/>
              </a:rPr>
              <a:t>.</a:t>
            </a:r>
            <a:r>
              <a:rPr lang="en-US" altLang="ko-KR" sz="5000" dirty="0" smtClean="0">
                <a:latin typeface="Impact"/>
                <a:ea typeface="Impact"/>
                <a:cs typeface="Impact"/>
                <a:sym typeface="나눔명조 Bold" charset="-127"/>
              </a:rPr>
              <a:t> Matt 4:3</a:t>
            </a:r>
            <a:endParaRPr lang="ko-KR" altLang="en-US" sz="5000" dirty="0">
              <a:latin typeface="Impact"/>
              <a:ea typeface="Impact"/>
              <a:cs typeface="Impact"/>
              <a:sym typeface="나눔명조 Bold" charset="-127"/>
            </a:endParaRPr>
          </a:p>
        </p:txBody>
      </p:sp>
      <p:sp>
        <p:nvSpPr>
          <p:cNvPr id="11269" name="Rectangle 5"/>
          <p:cNvSpPr>
            <a:spLocks/>
          </p:cNvSpPr>
          <p:nvPr/>
        </p:nvSpPr>
        <p:spPr bwMode="auto">
          <a:xfrm>
            <a:off x="3479032" y="11610528"/>
            <a:ext cx="103453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6000" dirty="0" smtClean="0">
                <a:latin typeface="Impact"/>
                <a:ea typeface="Impact"/>
                <a:cs typeface="Impact"/>
                <a:sym typeface="나눔고딕 Bold" charset="-127"/>
              </a:rPr>
              <a:t>“…that rock was Christ” </a:t>
            </a:r>
            <a:r>
              <a:rPr lang="ko-KR" altLang="en-US" sz="6000" dirty="0" smtClean="0">
                <a:latin typeface="Impact"/>
                <a:ea typeface="Impact"/>
                <a:cs typeface="Impact"/>
                <a:sym typeface="나눔고딕 Bold" charset="-127"/>
              </a:rPr>
              <a:t>1 </a:t>
            </a:r>
            <a:r>
              <a:rPr lang="ko-KR" altLang="en-US" sz="6000" dirty="0">
                <a:latin typeface="Impact"/>
                <a:ea typeface="Impact"/>
                <a:cs typeface="Impact"/>
                <a:sym typeface="나눔고딕 Bold" charset="-127"/>
              </a:rPr>
              <a:t>Cor. </a:t>
            </a:r>
            <a:r>
              <a:rPr lang="en-US" altLang="ko-KR" sz="6000" dirty="0">
                <a:latin typeface="Impact"/>
                <a:ea typeface="Impact"/>
                <a:cs typeface="Impact"/>
                <a:sym typeface="나눔고딕 Bold" charset="-127"/>
              </a:rPr>
              <a:t>10:4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160" y="2393504"/>
            <a:ext cx="7626400" cy="718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61" l="9455" r="89455">
                        <a14:foregroundMark x1="21091" y1="82514" x2="21091" y2="82514"/>
                        <a14:foregroundMark x1="12727" y1="18033" x2="12727" y2="18033"/>
                        <a14:foregroundMark x1="72000" y1="24590" x2="72000" y2="24590"/>
                        <a14:foregroundMark x1="82545" y1="57923" x2="82545" y2="57923"/>
                        <a14:foregroundMark x1="82909" y1="89071" x2="82909" y2="89071"/>
                        <a14:backgroundMark x1="12727" y1="65027" x2="12727" y2="65027"/>
                        <a14:backgroundMark x1="26909" y1="6557" x2="26909" y2="6557"/>
                        <a14:backgroundMark x1="61818" y1="10929" x2="61818" y2="10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128" y="3833664"/>
            <a:ext cx="7574612" cy="5040560"/>
          </a:xfrm>
          <a:prstGeom prst="rect">
            <a:avLst/>
          </a:prstGeom>
        </p:spPr>
      </p:pic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960" y="3041576"/>
            <a:ext cx="10945216" cy="8198347"/>
          </a:xfrm>
          <a:prstGeom prst="rect">
            <a:avLst/>
          </a:prstGeom>
        </p:spPr>
      </p:pic>
      <p:pic>
        <p:nvPicPr>
          <p:cNvPr id="6" name="Picture 5" descr="images-2.jpeg"/>
          <p:cNvPicPr>
            <a:picLocks noChangeAspect="1"/>
          </p:cNvPicPr>
          <p:nvPr/>
        </p:nvPicPr>
        <p:blipFill>
          <a:blip r:embed="rId6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52" y="3052141"/>
            <a:ext cx="10945216" cy="81983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5" t="10355" r="2838" b="27525"/>
          <a:stretch/>
        </p:blipFill>
        <p:spPr bwMode="auto">
          <a:xfrm>
            <a:off x="1966864" y="881336"/>
            <a:ext cx="13793846" cy="121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032" y="2465512"/>
            <a:ext cx="7626400" cy="718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Unknown.jpe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361" l="9455" r="89455">
                        <a14:foregroundMark x1="21091" y1="82514" x2="21091" y2="82514"/>
                        <a14:foregroundMark x1="12727" y1="18033" x2="12727" y2="18033"/>
                        <a14:foregroundMark x1="72000" y1="24590" x2="72000" y2="24590"/>
                        <a14:foregroundMark x1="82545" y1="57923" x2="82545" y2="57923"/>
                        <a14:foregroundMark x1="82909" y1="89071" x2="82909" y2="89071"/>
                        <a14:backgroundMark x1="12727" y1="65027" x2="12727" y2="65027"/>
                        <a14:backgroundMark x1="26909" y1="6557" x2="26909" y2="6557"/>
                        <a14:backgroundMark x1="61818" y1="10929" x2="61818" y2="10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048" y="4049688"/>
            <a:ext cx="7574612" cy="5040560"/>
          </a:xfrm>
          <a:prstGeom prst="rect">
            <a:avLst/>
          </a:prstGeom>
        </p:spPr>
      </p:pic>
      <p:sp>
        <p:nvSpPr>
          <p:cNvPr id="15362" name="Rectangle 2"/>
          <p:cNvSpPr>
            <a:spLocks/>
          </p:cNvSpPr>
          <p:nvPr/>
        </p:nvSpPr>
        <p:spPr bwMode="auto">
          <a:xfrm>
            <a:off x="598712" y="10386392"/>
            <a:ext cx="15193688" cy="200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ko-KR" sz="5500" dirty="0">
                <a:latin typeface="Impact"/>
                <a:ea typeface="Impact"/>
                <a:cs typeface="Impact"/>
                <a:sym typeface="나눔명조 Bold" charset="-127"/>
              </a:rPr>
              <a:t>'</a:t>
            </a:r>
            <a:r>
              <a:rPr lang="ko-KR" altLang="en-US" sz="5500" dirty="0">
                <a:latin typeface="Impact"/>
                <a:ea typeface="Impact"/>
                <a:cs typeface="Impact"/>
                <a:sym typeface="나눔명조 Bold" charset="-127"/>
              </a:rPr>
              <a:t>Man shall not live by bread alone, </a:t>
            </a:r>
            <a:r>
              <a:rPr lang="ko-KR" altLang="en-US" sz="5500" dirty="0" smtClean="0">
                <a:latin typeface="Impact"/>
                <a:ea typeface="Impact"/>
                <a:cs typeface="Impact"/>
                <a:sym typeface="나눔명조 Bold" charset="-127"/>
              </a:rPr>
              <a:t>but </a:t>
            </a:r>
            <a:r>
              <a:rPr lang="ko-KR" altLang="en-US" sz="5500" dirty="0">
                <a:latin typeface="Impact"/>
                <a:ea typeface="Impact"/>
                <a:cs typeface="Impact"/>
                <a:sym typeface="나눔명조 Bold" charset="-127"/>
              </a:rPr>
              <a:t>by every word that proceeds from the mouth of God.'</a:t>
            </a:r>
          </a:p>
        </p:txBody>
      </p:sp>
      <p:pic>
        <p:nvPicPr>
          <p:cNvPr id="2" name="Picture 1" descr="images-3.jpe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27" b="96933" l="324" r="98382">
                        <a14:foregroundMark x1="62460" y1="6748" x2="62460" y2="6748"/>
                        <a14:foregroundMark x1="79612" y1="9202" x2="79612" y2="9202"/>
                        <a14:foregroundMark x1="37864" y1="6748" x2="37864" y2="6748"/>
                        <a14:foregroundMark x1="13592" y1="7975" x2="13592" y2="7975"/>
                        <a14:foregroundMark x1="76375" y1="15951" x2="76375" y2="15951"/>
                        <a14:foregroundMark x1="56311" y1="12270" x2="56311" y2="12270"/>
                        <a14:foregroundMark x1="48867" y1="12883" x2="48867" y2="12883"/>
                        <a14:foregroundMark x1="44660" y1="15337" x2="44660" y2="15337"/>
                        <a14:foregroundMark x1="17476" y1="73006" x2="17476" y2="73006"/>
                        <a14:foregroundMark x1="18123" y1="19632" x2="18123" y2="19632"/>
                        <a14:foregroundMark x1="28803" y1="16564" x2="28803" y2="16564"/>
                        <a14:foregroundMark x1="78964" y1="20245" x2="78964" y2="20245"/>
                        <a14:backgroundMark x1="56311" y1="67485" x2="56311" y2="67485"/>
                        <a14:backgroundMark x1="33657" y1="18405" x2="33657" y2="18405"/>
                        <a14:backgroundMark x1="45307" y1="17791" x2="45307" y2="17791"/>
                        <a14:backgroundMark x1="83172" y1="14724" x2="83172" y2="14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663" y="4265712"/>
            <a:ext cx="10647465" cy="5616624"/>
          </a:xfrm>
          <a:prstGeom prst="rect">
            <a:avLst/>
          </a:prstGeom>
        </p:spPr>
      </p:pic>
      <p:sp>
        <p:nvSpPr>
          <p:cNvPr id="9" name="AutoShape 2"/>
          <p:cNvSpPr>
            <a:spLocks/>
          </p:cNvSpPr>
          <p:nvPr/>
        </p:nvSpPr>
        <p:spPr bwMode="auto">
          <a:xfrm>
            <a:off x="670720" y="7347520"/>
            <a:ext cx="7416824" cy="1549400"/>
          </a:xfrm>
          <a:prstGeom prst="roundRect">
            <a:avLst>
              <a:gd name="adj" fmla="val 32782"/>
            </a:avLst>
          </a:prstGeom>
          <a:solidFill>
            <a:srgbClr val="FFD1EE"/>
          </a:solidFill>
          <a:ln>
            <a:noFill/>
          </a:ln>
          <a:effectLst>
            <a:outerShdw blurRad="88900" dist="508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10" name="Rectangle 3"/>
          <p:cNvSpPr>
            <a:spLocks/>
          </p:cNvSpPr>
          <p:nvPr/>
        </p:nvSpPr>
        <p:spPr bwMode="auto">
          <a:xfrm>
            <a:off x="1396990" y="7434064"/>
            <a:ext cx="6014793" cy="12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6600" dirty="0" smtClean="0">
                <a:latin typeface="Impact"/>
                <a:ea typeface="Impact"/>
                <a:cs typeface="Impact"/>
                <a:sym typeface="나눔고딕 Bold" charset="-127"/>
              </a:rPr>
              <a:t>The first blessing</a:t>
            </a:r>
            <a:endParaRPr lang="ko-KR" altLang="en-US" sz="66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2" r="11645"/>
          <a:stretch/>
        </p:blipFill>
        <p:spPr bwMode="auto">
          <a:xfrm>
            <a:off x="5269498" y="881336"/>
            <a:ext cx="10549589" cy="1231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Unknown-1.jpeg"/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36" y="5561856"/>
            <a:ext cx="14155464" cy="7632848"/>
          </a:xfrm>
          <a:prstGeom prst="rect">
            <a:avLst/>
          </a:prstGeom>
          <a:effectLst>
            <a:glow rad="635000">
              <a:srgbClr val="FFFF00">
                <a:alpha val="40000"/>
              </a:srgbClr>
            </a:glow>
            <a:softEdge rad="711200"/>
          </a:effectLst>
        </p:spPr>
      </p:pic>
      <p:sp>
        <p:nvSpPr>
          <p:cNvPr id="18435" name="Rectangle 3"/>
          <p:cNvSpPr>
            <a:spLocks/>
          </p:cNvSpPr>
          <p:nvPr/>
        </p:nvSpPr>
        <p:spPr bwMode="auto">
          <a:xfrm>
            <a:off x="1534816" y="11826552"/>
            <a:ext cx="13263691" cy="9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ko-KR" sz="5500" dirty="0">
                <a:latin typeface="Impact"/>
                <a:ea typeface="Impact"/>
                <a:cs typeface="Impact"/>
                <a:sym typeface="나눔명조 Bold" charset="-127"/>
              </a:rPr>
              <a:t>'</a:t>
            </a:r>
            <a:r>
              <a:rPr lang="ko-KR" altLang="en-US" sz="5500" dirty="0">
                <a:latin typeface="Impact"/>
                <a:ea typeface="Impact"/>
                <a:cs typeface="Impact"/>
                <a:sym typeface="나눔명조 Bold" charset="-127"/>
              </a:rPr>
              <a:t>If you are the Son of God, throw yourself down'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2" r="11645"/>
          <a:stretch/>
        </p:blipFill>
        <p:spPr bwMode="auto">
          <a:xfrm>
            <a:off x="5269498" y="881336"/>
            <a:ext cx="10549589" cy="1231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Unknown-1.jpeg"/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36" y="5561856"/>
            <a:ext cx="14155464" cy="7632848"/>
          </a:xfrm>
          <a:prstGeom prst="rect">
            <a:avLst/>
          </a:prstGeom>
          <a:effectLst>
            <a:glow rad="635000">
              <a:srgbClr val="FFFF00">
                <a:alpha val="40000"/>
              </a:srgbClr>
            </a:glow>
            <a:softEdge rad="711200"/>
          </a:effectLst>
        </p:spPr>
      </p:pic>
      <p:sp>
        <p:nvSpPr>
          <p:cNvPr id="18435" name="Rectangle 3"/>
          <p:cNvSpPr>
            <a:spLocks/>
          </p:cNvSpPr>
          <p:nvPr/>
        </p:nvSpPr>
        <p:spPr bwMode="auto">
          <a:xfrm>
            <a:off x="3060319" y="11826552"/>
            <a:ext cx="10212694" cy="9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ko-KR" sz="5500" dirty="0" smtClean="0">
                <a:latin typeface="Impact"/>
                <a:ea typeface="Impact"/>
                <a:cs typeface="Impact"/>
                <a:sym typeface="나눔명조 Bold" charset="-127"/>
              </a:rPr>
              <a:t>‘Do not put your Lord God to the test.</a:t>
            </a:r>
            <a:endParaRPr lang="ko-KR" altLang="en-US" sz="5500" dirty="0">
              <a:latin typeface="Impact"/>
              <a:ea typeface="Impact"/>
              <a:cs typeface="Impact"/>
              <a:sym typeface="나눔명조 Bold" charset="-127"/>
            </a:endParaRP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742728" y="3134246"/>
            <a:ext cx="5212076" cy="9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ko-KR" sz="5500" dirty="0" smtClean="0">
                <a:latin typeface="Impact"/>
                <a:ea typeface="Impact"/>
                <a:cs typeface="Impact"/>
                <a:sym typeface="나눔명조 Bold" charset="-127"/>
              </a:rPr>
              <a:t>Lord of the Temple</a:t>
            </a:r>
            <a:endParaRPr lang="ko-KR" altLang="en-US" sz="5500" dirty="0">
              <a:latin typeface="Impact"/>
              <a:ea typeface="Impact"/>
              <a:cs typeface="Impact"/>
              <a:sym typeface="나눔명조 Bold" charset="-127"/>
            </a:endParaRP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743728" y="1745432"/>
            <a:ext cx="5106003" cy="9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ko-KR" sz="5500" dirty="0" smtClean="0">
                <a:latin typeface="Impact"/>
                <a:ea typeface="Impact"/>
                <a:cs typeface="Impact"/>
                <a:sym typeface="나눔명조 Bold" charset="-127"/>
              </a:rPr>
              <a:t>Lord of the angels</a:t>
            </a:r>
            <a:endParaRPr lang="ko-KR" altLang="en-US" sz="5500" dirty="0">
              <a:latin typeface="Impact"/>
              <a:ea typeface="Impact"/>
              <a:cs typeface="Impact"/>
              <a:sym typeface="나눔명조 Bold" charset="-127"/>
            </a:endParaRPr>
          </a:p>
        </p:txBody>
      </p:sp>
      <p:sp>
        <p:nvSpPr>
          <p:cNvPr id="8" name="Rectangle 3"/>
          <p:cNvSpPr>
            <a:spLocks/>
          </p:cNvSpPr>
          <p:nvPr/>
        </p:nvSpPr>
        <p:spPr bwMode="auto">
          <a:xfrm>
            <a:off x="670720" y="4405953"/>
            <a:ext cx="8424936" cy="301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ko-KR" sz="5500" dirty="0" smtClean="0">
                <a:latin typeface="Impact"/>
                <a:ea typeface="Impact"/>
                <a:cs typeface="Impact"/>
                <a:sym typeface="나눔명조 Bold" charset="-127"/>
              </a:rPr>
              <a:t>Israel </a:t>
            </a:r>
            <a:r>
              <a:rPr lang="en-US" altLang="ko-KR" sz="5500" dirty="0" smtClean="0">
                <a:latin typeface="Impact"/>
                <a:ea typeface="Impact"/>
                <a:cs typeface="Impact"/>
                <a:sym typeface="Wingdings"/>
              </a:rPr>
              <a:t> Children of the Bridegroom and Bride through the Temple </a:t>
            </a:r>
            <a:endParaRPr lang="ko-KR" altLang="en-US" sz="5500" dirty="0">
              <a:latin typeface="Impact"/>
              <a:ea typeface="Impact"/>
              <a:cs typeface="Impact"/>
              <a:sym typeface="나눔명조 Bold" charset="-127"/>
            </a:endParaRPr>
          </a:p>
        </p:txBody>
      </p:sp>
      <p:sp>
        <p:nvSpPr>
          <p:cNvPr id="9" name="AutoShape 2"/>
          <p:cNvSpPr>
            <a:spLocks/>
          </p:cNvSpPr>
          <p:nvPr/>
        </p:nvSpPr>
        <p:spPr bwMode="auto">
          <a:xfrm>
            <a:off x="526704" y="7828880"/>
            <a:ext cx="8496944" cy="1549400"/>
          </a:xfrm>
          <a:prstGeom prst="roundRect">
            <a:avLst>
              <a:gd name="adj" fmla="val 32782"/>
            </a:avLst>
          </a:prstGeom>
          <a:solidFill>
            <a:srgbClr val="FFD1EE"/>
          </a:solidFill>
          <a:ln>
            <a:noFill/>
          </a:ln>
          <a:effectLst>
            <a:outerShdw blurRad="88900" dist="508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10" name="Rectangle 3"/>
          <p:cNvSpPr>
            <a:spLocks/>
          </p:cNvSpPr>
          <p:nvPr/>
        </p:nvSpPr>
        <p:spPr bwMode="auto">
          <a:xfrm>
            <a:off x="1252974" y="7915424"/>
            <a:ext cx="7842682" cy="12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6600" dirty="0" smtClean="0">
                <a:latin typeface="Impact"/>
                <a:ea typeface="Impact"/>
                <a:cs typeface="Impact"/>
                <a:sym typeface="나눔고딕 Bold" charset="-127"/>
              </a:rPr>
              <a:t>The second blessing</a:t>
            </a:r>
            <a:endParaRPr lang="ko-KR" altLang="en-US" sz="66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832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제목 및 부제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5B8AA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제목 및 부제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제목 및 부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Pages>0</Pages>
  <Words>415</Words>
  <Characters>0</Characters>
  <Application>Microsoft Office PowerPoint</Application>
  <PresentationFormat>Custom</PresentationFormat>
  <Lines>0</Lines>
  <Paragraphs>67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제목 및 부제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KUNDUK KOH</dc:creator>
  <cp:lastModifiedBy>.</cp:lastModifiedBy>
  <cp:revision>62</cp:revision>
  <dcterms:modified xsi:type="dcterms:W3CDTF">2020-04-28T12:38:00Z</dcterms:modified>
</cp:coreProperties>
</file>