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92" r:id="rId2"/>
    <p:sldId id="293" r:id="rId3"/>
    <p:sldId id="291" r:id="rId4"/>
    <p:sldId id="272" r:id="rId5"/>
    <p:sldId id="273" r:id="rId6"/>
    <p:sldId id="274" r:id="rId7"/>
    <p:sldId id="275" r:id="rId8"/>
    <p:sldId id="276" r:id="rId9"/>
    <p:sldId id="279" r:id="rId10"/>
    <p:sldId id="281" r:id="rId11"/>
    <p:sldId id="285" r:id="rId12"/>
    <p:sldId id="286" r:id="rId13"/>
    <p:sldId id="294" r:id="rId14"/>
    <p:sldId id="295" r:id="rId15"/>
    <p:sldId id="287" r:id="rId16"/>
    <p:sldId id="288" r:id="rId17"/>
    <p:sldId id="289" r:id="rId18"/>
    <p:sldId id="290" r:id="rId19"/>
    <p:sldId id="296" r:id="rId20"/>
  </p:sldIdLst>
  <p:sldSz cx="24384000" cy="13716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5600" kern="1200">
        <a:solidFill>
          <a:schemeClr val="tx1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5600" kern="1200">
        <a:solidFill>
          <a:schemeClr val="tx1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5600" kern="1200">
        <a:solidFill>
          <a:schemeClr val="tx1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5600" kern="1200">
        <a:solidFill>
          <a:schemeClr val="tx1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5600" kern="1200">
        <a:solidFill>
          <a:schemeClr val="tx1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1" hangingPunct="1">
      <a:defRPr sz="5600" kern="1200">
        <a:solidFill>
          <a:schemeClr val="tx1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1" hangingPunct="1">
      <a:defRPr sz="5600" kern="1200">
        <a:solidFill>
          <a:schemeClr val="tx1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1" hangingPunct="1">
      <a:defRPr sz="5600" kern="1200">
        <a:solidFill>
          <a:schemeClr val="tx1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1" hangingPunct="1">
      <a:defRPr sz="5600" kern="1200">
        <a:solidFill>
          <a:schemeClr val="tx1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65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4" autoAdjust="0"/>
    <p:restoredTop sz="99419" autoAdjust="0"/>
  </p:normalViewPr>
  <p:slideViewPr>
    <p:cSldViewPr>
      <p:cViewPr varScale="1">
        <p:scale>
          <a:sx n="39" d="100"/>
          <a:sy n="39" d="100"/>
        </p:scale>
        <p:origin x="-186" y="-79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Impact"/>
                <a:ea typeface="Impact"/>
                <a:cs typeface="Impac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211456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Impact"/>
                <a:ea typeface="Impact"/>
                <a:cs typeface="Impact"/>
              </a:defRPr>
            </a:lvl1pPr>
            <a:lvl2pPr>
              <a:defRPr>
                <a:latin typeface="Impact"/>
                <a:ea typeface="Impact"/>
                <a:cs typeface="Impact"/>
              </a:defRPr>
            </a:lvl2pPr>
            <a:lvl3pPr>
              <a:defRPr>
                <a:latin typeface="Impact"/>
                <a:ea typeface="Impact"/>
                <a:cs typeface="Impact"/>
              </a:defRPr>
            </a:lvl3pPr>
            <a:lvl4pPr>
              <a:defRPr>
                <a:latin typeface="Impact"/>
                <a:ea typeface="Impact"/>
                <a:cs typeface="Impact"/>
              </a:defRPr>
            </a:lvl4pPr>
            <a:lvl5pPr>
              <a:defRPr>
                <a:latin typeface="Impact"/>
                <a:ea typeface="Impact"/>
                <a:cs typeface="Impact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574391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7678400" y="549275"/>
            <a:ext cx="5486400" cy="1170305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6800" cy="1170305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Impact"/>
                <a:ea typeface="Impact"/>
                <a:cs typeface="Impact"/>
              </a:defRPr>
            </a:lvl1pPr>
            <a:lvl2pPr>
              <a:defRPr>
                <a:latin typeface="Impact"/>
                <a:ea typeface="Impact"/>
                <a:cs typeface="Impact"/>
              </a:defRPr>
            </a:lvl2pPr>
            <a:lvl3pPr>
              <a:defRPr>
                <a:latin typeface="Impact"/>
                <a:ea typeface="Impact"/>
                <a:cs typeface="Impact"/>
              </a:defRPr>
            </a:lvl3pPr>
            <a:lvl4pPr>
              <a:defRPr>
                <a:latin typeface="Impact"/>
                <a:ea typeface="Impact"/>
                <a:cs typeface="Impact"/>
              </a:defRPr>
            </a:lvl4pPr>
            <a:lvl5pPr>
              <a:defRPr>
                <a:latin typeface="Impact"/>
                <a:ea typeface="Impact"/>
                <a:cs typeface="Impact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61011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</a:defRPr>
            </a:lvl1pPr>
            <a:lvl2pPr>
              <a:defRPr>
                <a:latin typeface="Impact"/>
                <a:ea typeface="Impact"/>
                <a:cs typeface="Impact"/>
              </a:defRPr>
            </a:lvl2pPr>
            <a:lvl3pPr>
              <a:defRPr>
                <a:latin typeface="Impact"/>
                <a:ea typeface="Impact"/>
                <a:cs typeface="Impact"/>
              </a:defRPr>
            </a:lvl3pPr>
            <a:lvl4pPr>
              <a:defRPr>
                <a:latin typeface="Impact"/>
                <a:ea typeface="Impact"/>
                <a:cs typeface="Impact"/>
              </a:defRPr>
            </a:lvl4pPr>
            <a:lvl5pPr>
              <a:defRPr>
                <a:latin typeface="Impact"/>
                <a:ea typeface="Impact"/>
                <a:cs typeface="Impact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159290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Impact"/>
                <a:ea typeface="Impact"/>
                <a:cs typeface="Impac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75833898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Impact"/>
                <a:ea typeface="Impact"/>
                <a:cs typeface="Impact"/>
              </a:defRPr>
            </a:lvl1pPr>
            <a:lvl2pPr>
              <a:defRPr sz="2400">
                <a:latin typeface="Impact"/>
                <a:ea typeface="Impact"/>
                <a:cs typeface="Impact"/>
              </a:defRPr>
            </a:lvl2pPr>
            <a:lvl3pPr>
              <a:defRPr sz="2000">
                <a:latin typeface="Impact"/>
                <a:ea typeface="Impact"/>
                <a:cs typeface="Impact"/>
              </a:defRPr>
            </a:lvl3pPr>
            <a:lvl4pPr>
              <a:defRPr sz="1800">
                <a:latin typeface="Impact"/>
                <a:ea typeface="Impact"/>
                <a:cs typeface="Impact"/>
              </a:defRPr>
            </a:lvl4pPr>
            <a:lvl5pPr>
              <a:defRPr sz="1800">
                <a:latin typeface="Impact"/>
                <a:ea typeface="Impact"/>
                <a:cs typeface="Impac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Impact"/>
                <a:ea typeface="Impact"/>
                <a:cs typeface="Impact"/>
              </a:defRPr>
            </a:lvl1pPr>
            <a:lvl2pPr>
              <a:defRPr sz="2400">
                <a:latin typeface="Impact"/>
                <a:ea typeface="Impact"/>
                <a:cs typeface="Impact"/>
              </a:defRPr>
            </a:lvl2pPr>
            <a:lvl3pPr>
              <a:defRPr sz="2000">
                <a:latin typeface="Impact"/>
                <a:ea typeface="Impact"/>
                <a:cs typeface="Impact"/>
              </a:defRPr>
            </a:lvl3pPr>
            <a:lvl4pPr>
              <a:defRPr sz="1800">
                <a:latin typeface="Impact"/>
                <a:ea typeface="Impact"/>
                <a:cs typeface="Impact"/>
              </a:defRPr>
            </a:lvl4pPr>
            <a:lvl5pPr>
              <a:defRPr sz="1800">
                <a:latin typeface="Impact"/>
                <a:ea typeface="Impact"/>
                <a:cs typeface="Impac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030800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Impact"/>
                <a:ea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Impact"/>
                <a:ea typeface="Impact"/>
                <a:cs typeface="Impact"/>
              </a:defRPr>
            </a:lvl1pPr>
            <a:lvl2pPr>
              <a:defRPr sz="2000">
                <a:latin typeface="Impact"/>
                <a:ea typeface="Impact"/>
                <a:cs typeface="Impact"/>
              </a:defRPr>
            </a:lvl2pPr>
            <a:lvl3pPr>
              <a:defRPr sz="1800">
                <a:latin typeface="Impact"/>
                <a:ea typeface="Impact"/>
                <a:cs typeface="Impact"/>
              </a:defRPr>
            </a:lvl3pPr>
            <a:lvl4pPr>
              <a:defRPr sz="1600">
                <a:latin typeface="Impact"/>
                <a:ea typeface="Impact"/>
                <a:cs typeface="Impact"/>
              </a:defRPr>
            </a:lvl4pPr>
            <a:lvl5pPr>
              <a:defRPr sz="1600">
                <a:latin typeface="Impact"/>
                <a:ea typeface="Impact"/>
                <a:cs typeface="Impac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Impact"/>
                <a:ea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Impact"/>
                <a:ea typeface="Impact"/>
                <a:cs typeface="Impact"/>
              </a:defRPr>
            </a:lvl1pPr>
            <a:lvl2pPr>
              <a:defRPr sz="2000">
                <a:latin typeface="Impact"/>
                <a:ea typeface="Impact"/>
                <a:cs typeface="Impact"/>
              </a:defRPr>
            </a:lvl2pPr>
            <a:lvl3pPr>
              <a:defRPr sz="1800">
                <a:latin typeface="Impact"/>
                <a:ea typeface="Impact"/>
                <a:cs typeface="Impact"/>
              </a:defRPr>
            </a:lvl3pPr>
            <a:lvl4pPr>
              <a:defRPr sz="1600">
                <a:latin typeface="Impact"/>
                <a:ea typeface="Impact"/>
                <a:cs typeface="Impact"/>
              </a:defRPr>
            </a:lvl4pPr>
            <a:lvl5pPr>
              <a:defRPr sz="1600">
                <a:latin typeface="Impact"/>
                <a:ea typeface="Impact"/>
                <a:cs typeface="Impac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403836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628816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674479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Impact"/>
                <a:ea typeface="Impact"/>
                <a:cs typeface="Impact"/>
              </a:defRPr>
            </a:lvl1pPr>
            <a:lvl2pPr>
              <a:defRPr sz="2800">
                <a:latin typeface="Impact"/>
                <a:ea typeface="Impact"/>
                <a:cs typeface="Impact"/>
              </a:defRPr>
            </a:lvl2pPr>
            <a:lvl3pPr>
              <a:defRPr sz="2400">
                <a:latin typeface="Impact"/>
                <a:ea typeface="Impact"/>
                <a:cs typeface="Impact"/>
              </a:defRPr>
            </a:lvl3pPr>
            <a:lvl4pPr>
              <a:defRPr sz="2000">
                <a:latin typeface="Impact"/>
                <a:ea typeface="Impact"/>
                <a:cs typeface="Impact"/>
              </a:defRPr>
            </a:lvl4pPr>
            <a:lvl5pPr>
              <a:defRPr sz="2000">
                <a:latin typeface="Impact"/>
                <a:ea typeface="Impact"/>
                <a:cs typeface="Impac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Impact"/>
                <a:ea typeface="Impact"/>
                <a:cs typeface="Impac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25082009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Impact"/>
                <a:ea typeface="Impact"/>
                <a:cs typeface="Impac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Impact"/>
                <a:ea typeface="Impact"/>
                <a:cs typeface="Impac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00794356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microsoft.com/office/2007/relationships/hdphoto" Target="../media/hdphoto7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sunrise-sinai_1248530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881063"/>
            <a:ext cx="12385675" cy="1179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/>
          <p:cNvSpPr>
            <a:spLocks/>
          </p:cNvSpPr>
          <p:nvPr/>
        </p:nvSpPr>
        <p:spPr bwMode="auto">
          <a:xfrm>
            <a:off x="2692277" y="7433568"/>
            <a:ext cx="11195050" cy="1439862"/>
          </a:xfrm>
          <a:custGeom>
            <a:avLst/>
            <a:gdLst>
              <a:gd name="T0" fmla="*/ 6729413 w 21600"/>
              <a:gd name="T1" fmla="*/ 1042194 h 21600"/>
              <a:gd name="T2" fmla="*/ 6729413 w 21600"/>
              <a:gd name="T3" fmla="*/ 1042194 h 21600"/>
              <a:gd name="T4" fmla="*/ 6729413 w 21600"/>
              <a:gd name="T5" fmla="*/ 1042194 h 21600"/>
              <a:gd name="T6" fmla="*/ 6729413 w 21600"/>
              <a:gd name="T7" fmla="*/ 10421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eaLnBrk="0">
              <a:lnSpc>
                <a:spcPct val="130000"/>
              </a:lnSpc>
              <a:buSzPct val="100000"/>
              <a:defRPr/>
            </a:pPr>
            <a:r>
              <a:rPr lang="en-US" altLang="ko-KR" sz="4400" b="1" dirty="0">
                <a:solidFill>
                  <a:schemeClr val="bg1"/>
                </a:solidFill>
                <a:latin typeface="Impact"/>
                <a:ea typeface="Impact"/>
                <a:cs typeface="Impact"/>
              </a:rPr>
              <a:t>Patterns of events</a:t>
            </a:r>
            <a:endParaRPr lang="en-US" altLang="ko-KR" sz="4400" b="1" dirty="0">
              <a:solidFill>
                <a:schemeClr val="bg1"/>
              </a:solidFill>
              <a:latin typeface="Impact"/>
              <a:ea typeface="Impact"/>
              <a:cs typeface="Impact"/>
              <a:sym typeface="Apple SD 산돌고딕 Neo 볼드체" charset="0"/>
            </a:endParaRPr>
          </a:p>
        </p:txBody>
      </p:sp>
      <p:sp>
        <p:nvSpPr>
          <p:cNvPr id="6" name="AutoShape 9"/>
          <p:cNvSpPr>
            <a:spLocks/>
          </p:cNvSpPr>
          <p:nvPr/>
        </p:nvSpPr>
        <p:spPr bwMode="auto">
          <a:xfrm>
            <a:off x="2727202" y="8616255"/>
            <a:ext cx="11128375" cy="1357313"/>
          </a:xfrm>
          <a:custGeom>
            <a:avLst/>
            <a:gdLst>
              <a:gd name="T0" fmla="*/ 6959600 w 21600"/>
              <a:gd name="T1" fmla="*/ 1042194 h 21600"/>
              <a:gd name="T2" fmla="*/ 6959600 w 21600"/>
              <a:gd name="T3" fmla="*/ 1042194 h 21600"/>
              <a:gd name="T4" fmla="*/ 6959600 w 21600"/>
              <a:gd name="T5" fmla="*/ 1042194 h 21600"/>
              <a:gd name="T6" fmla="*/ 6959600 w 21600"/>
              <a:gd name="T7" fmla="*/ 10421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eaLnBrk="0">
              <a:lnSpc>
                <a:spcPct val="130000"/>
              </a:lnSpc>
              <a:buSzPct val="100000"/>
              <a:defRPr/>
            </a:pPr>
            <a:r>
              <a:rPr lang="en-US" altLang="ko-KR" sz="4400" b="1" dirty="0">
                <a:solidFill>
                  <a:schemeClr val="bg1"/>
                </a:solidFill>
                <a:latin typeface="Impact"/>
                <a:ea typeface="Impact"/>
                <a:cs typeface="Impact"/>
              </a:rPr>
              <a:t>How God works in our lives </a:t>
            </a:r>
            <a:endParaRPr lang="en-US" altLang="ko-KR" sz="4400" b="1" dirty="0">
              <a:solidFill>
                <a:schemeClr val="bg1"/>
              </a:solidFill>
              <a:latin typeface="Impact"/>
              <a:ea typeface="Impact"/>
              <a:cs typeface="Impact"/>
              <a:sym typeface="Apple SD 산돌고딕 Neo 볼드체" charset="0"/>
            </a:endParaRPr>
          </a:p>
        </p:txBody>
      </p:sp>
      <p:sp>
        <p:nvSpPr>
          <p:cNvPr id="7" name="AutoShape 13"/>
          <p:cNvSpPr>
            <a:spLocks/>
          </p:cNvSpPr>
          <p:nvPr/>
        </p:nvSpPr>
        <p:spPr bwMode="auto">
          <a:xfrm>
            <a:off x="2692277" y="9921180"/>
            <a:ext cx="11056937" cy="1060450"/>
          </a:xfrm>
          <a:custGeom>
            <a:avLst/>
            <a:gdLst>
              <a:gd name="T0" fmla="*/ 6729413 w 21600"/>
              <a:gd name="T1" fmla="*/ 1042194 h 21600"/>
              <a:gd name="T2" fmla="*/ 6729413 w 21600"/>
              <a:gd name="T3" fmla="*/ 1042194 h 21600"/>
              <a:gd name="T4" fmla="*/ 6729413 w 21600"/>
              <a:gd name="T5" fmla="*/ 1042194 h 21600"/>
              <a:gd name="T6" fmla="*/ 6729413 w 21600"/>
              <a:gd name="T7" fmla="*/ 10421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eaLnBrk="0">
              <a:lnSpc>
                <a:spcPct val="130000"/>
              </a:lnSpc>
              <a:buSzPct val="100000"/>
              <a:defRPr/>
            </a:pPr>
            <a:r>
              <a:rPr lang="en-US" altLang="ko-KR" sz="4400" b="1" dirty="0">
                <a:solidFill>
                  <a:schemeClr val="bg1"/>
                </a:solidFill>
                <a:latin typeface="Impact"/>
                <a:ea typeface="Impact"/>
                <a:cs typeface="Impact"/>
              </a:rPr>
              <a:t>The </a:t>
            </a:r>
            <a:r>
              <a:rPr lang="en-US" altLang="ko-KR" sz="4400" b="1" dirty="0" smtClean="0">
                <a:solidFill>
                  <a:schemeClr val="bg1"/>
                </a:solidFill>
                <a:latin typeface="Impact"/>
                <a:ea typeface="Impact"/>
                <a:cs typeface="Impact"/>
              </a:rPr>
              <a:t>Biblical courses</a:t>
            </a:r>
            <a:endParaRPr lang="en-US" altLang="ko-KR" sz="4400" b="1" dirty="0">
              <a:solidFill>
                <a:schemeClr val="bg1"/>
              </a:solidFill>
              <a:latin typeface="Impact"/>
              <a:ea typeface="Impact"/>
              <a:cs typeface="Impact"/>
              <a:sym typeface="Apple SD 산돌고딕 Neo 볼드체" charset="0"/>
            </a:endParaRPr>
          </a:p>
        </p:txBody>
      </p:sp>
      <p:sp>
        <p:nvSpPr>
          <p:cNvPr id="8" name="AutoShape 13"/>
          <p:cNvSpPr>
            <a:spLocks/>
          </p:cNvSpPr>
          <p:nvPr/>
        </p:nvSpPr>
        <p:spPr bwMode="auto">
          <a:xfrm>
            <a:off x="2758952" y="11178480"/>
            <a:ext cx="11056937" cy="1008063"/>
          </a:xfrm>
          <a:custGeom>
            <a:avLst/>
            <a:gdLst>
              <a:gd name="T0" fmla="*/ 6729413 w 21600"/>
              <a:gd name="T1" fmla="*/ 1042194 h 21600"/>
              <a:gd name="T2" fmla="*/ 6729413 w 21600"/>
              <a:gd name="T3" fmla="*/ 1042194 h 21600"/>
              <a:gd name="T4" fmla="*/ 6729413 w 21600"/>
              <a:gd name="T5" fmla="*/ 1042194 h 21600"/>
              <a:gd name="T6" fmla="*/ 6729413 w 21600"/>
              <a:gd name="T7" fmla="*/ 10421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eaLnBrk="0">
              <a:lnSpc>
                <a:spcPct val="130000"/>
              </a:lnSpc>
              <a:buSzPct val="100000"/>
              <a:defRPr/>
            </a:pPr>
            <a:r>
              <a:rPr lang="en-US" altLang="ko-KR" sz="4400" b="1" dirty="0">
                <a:solidFill>
                  <a:schemeClr val="bg1"/>
                </a:solidFill>
                <a:latin typeface="Impact"/>
                <a:ea typeface="Impact"/>
                <a:cs typeface="Impact"/>
              </a:rPr>
              <a:t>What to expect at the Second Coming </a:t>
            </a:r>
            <a:endParaRPr lang="en-US" altLang="ko-KR" sz="4400" b="1" dirty="0">
              <a:solidFill>
                <a:schemeClr val="bg1"/>
              </a:solidFill>
              <a:latin typeface="Impact"/>
              <a:ea typeface="Impact"/>
              <a:cs typeface="Impact"/>
              <a:sym typeface="Apple SD 산돌고딕 Neo 볼드체" charset="0"/>
            </a:endParaRPr>
          </a:p>
        </p:txBody>
      </p:sp>
      <p:sp>
        <p:nvSpPr>
          <p:cNvPr id="9" name="AutoShape 5"/>
          <p:cNvSpPr>
            <a:spLocks/>
          </p:cNvSpPr>
          <p:nvPr/>
        </p:nvSpPr>
        <p:spPr bwMode="auto">
          <a:xfrm>
            <a:off x="2614936" y="1169368"/>
            <a:ext cx="11195050" cy="1439862"/>
          </a:xfrm>
          <a:custGeom>
            <a:avLst/>
            <a:gdLst>
              <a:gd name="T0" fmla="*/ 6729413 w 21600"/>
              <a:gd name="T1" fmla="*/ 1042194 h 21600"/>
              <a:gd name="T2" fmla="*/ 6729413 w 21600"/>
              <a:gd name="T3" fmla="*/ 1042194 h 21600"/>
              <a:gd name="T4" fmla="*/ 6729413 w 21600"/>
              <a:gd name="T5" fmla="*/ 1042194 h 21600"/>
              <a:gd name="T6" fmla="*/ 6729413 w 21600"/>
              <a:gd name="T7" fmla="*/ 10421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 eaLnBrk="0">
              <a:lnSpc>
                <a:spcPct val="130000"/>
              </a:lnSpc>
              <a:buSzPct val="100000"/>
              <a:defRPr/>
            </a:pPr>
            <a:r>
              <a:rPr lang="en-US" altLang="ko-KR" sz="5400" b="1" dirty="0" smtClean="0">
                <a:solidFill>
                  <a:srgbClr val="256566"/>
                </a:solidFill>
                <a:latin typeface="Impact"/>
                <a:ea typeface="Impact"/>
                <a:cs typeface="Impact"/>
              </a:rPr>
              <a:t>The Path to Happiness</a:t>
            </a:r>
            <a:endParaRPr lang="en-US" altLang="ko-KR" sz="5400" b="1" dirty="0">
              <a:solidFill>
                <a:srgbClr val="256566"/>
              </a:solidFill>
              <a:latin typeface="Impact"/>
              <a:ea typeface="Impact"/>
              <a:cs typeface="Impact"/>
              <a:sym typeface="Apple SD 산돌고딕 Neo 볼드체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80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/>
          </p:cNvSpPr>
          <p:nvPr/>
        </p:nvSpPr>
        <p:spPr bwMode="auto">
          <a:xfrm>
            <a:off x="1331913" y="1433037"/>
            <a:ext cx="748792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4800" dirty="0">
                <a:latin typeface="Impact"/>
                <a:ea typeface="Impact"/>
                <a:cs typeface="Impact"/>
                <a:sym typeface="나눔명조 Bold" charset="-127"/>
              </a:rPr>
              <a:t>Jacob's Course as the Model </a:t>
            </a:r>
            <a:endParaRPr lang="en-US" altLang="ko-KR" sz="4800" dirty="0" smtClean="0">
              <a:latin typeface="Impact"/>
              <a:ea typeface="Impact"/>
              <a:cs typeface="Impact"/>
              <a:sym typeface="나눔명조 Bold" charset="-127"/>
            </a:endParaRPr>
          </a:p>
          <a:p>
            <a:r>
              <a:rPr lang="ko-KR" altLang="en-US" sz="4800" dirty="0" smtClean="0">
                <a:latin typeface="Impact"/>
                <a:ea typeface="Impact"/>
                <a:cs typeface="Impact"/>
                <a:sym typeface="나눔명조 Bold" charset="-127"/>
              </a:rPr>
              <a:t>for </a:t>
            </a:r>
            <a:r>
              <a:rPr lang="ko-KR" altLang="en-US" sz="4800" dirty="0">
                <a:latin typeface="Impact"/>
                <a:ea typeface="Impact"/>
                <a:cs typeface="Impact"/>
                <a:sym typeface="나눔명조 Bold" charset="-127"/>
              </a:rPr>
              <a:t>Moses' and Jesus' Courses</a:t>
            </a:r>
          </a:p>
        </p:txBody>
      </p:sp>
      <p:sp>
        <p:nvSpPr>
          <p:cNvPr id="11266" name="Rectangle 2"/>
          <p:cNvSpPr>
            <a:spLocks/>
          </p:cNvSpPr>
          <p:nvPr/>
        </p:nvSpPr>
        <p:spPr bwMode="auto">
          <a:xfrm>
            <a:off x="1044575" y="3720067"/>
            <a:ext cx="86818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800" dirty="0">
                <a:latin typeface="Impact"/>
                <a:ea typeface="Impact"/>
                <a:cs typeface="Impact"/>
                <a:sym typeface="나눔고딕 Bold" charset="-127"/>
              </a:rPr>
              <a:t>2. </a:t>
            </a:r>
            <a:r>
              <a:rPr lang="en-US" altLang="ko-KR" sz="4800" dirty="0" smtClean="0">
                <a:latin typeface="Impact"/>
                <a:ea typeface="Impact"/>
                <a:cs typeface="Impact"/>
                <a:sym typeface="나눔고딕 Bold" charset="-127"/>
              </a:rPr>
              <a:t>Set conditions of flesh and spirit</a:t>
            </a:r>
            <a:endParaRPr lang="ko-KR" altLang="en-US" sz="48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pic>
        <p:nvPicPr>
          <p:cNvPr id="3" name="Picture 2" descr="Figures_Esau_Sells_His_Birthright_for_Pottage_of_Lenti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200" y="4553744"/>
            <a:ext cx="5544616" cy="8493505"/>
          </a:xfrm>
          <a:prstGeom prst="rect">
            <a:avLst/>
          </a:prstGeom>
        </p:spPr>
      </p:pic>
      <p:pic>
        <p:nvPicPr>
          <p:cNvPr id="4" name="Picture 3" descr="mann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200" y="4553744"/>
            <a:ext cx="6264696" cy="8542768"/>
          </a:xfrm>
          <a:prstGeom prst="rect">
            <a:avLst/>
          </a:prstGeom>
        </p:spPr>
      </p:pic>
      <p:pic>
        <p:nvPicPr>
          <p:cNvPr id="5" name="Picture 4" descr="Jesus supper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200" y="4553744"/>
            <a:ext cx="6696744" cy="8547603"/>
          </a:xfrm>
          <a:prstGeom prst="rect">
            <a:avLst/>
          </a:prstGeom>
        </p:spPr>
      </p:pic>
      <p:sp>
        <p:nvSpPr>
          <p:cNvPr id="19" name="Rectangle 1"/>
          <p:cNvSpPr>
            <a:spLocks/>
          </p:cNvSpPr>
          <p:nvPr/>
        </p:nvSpPr>
        <p:spPr bwMode="auto">
          <a:xfrm>
            <a:off x="11903968" y="5633864"/>
            <a:ext cx="3888432" cy="554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4800" dirty="0" smtClean="0">
                <a:latin typeface="Impact"/>
                <a:ea typeface="Impact"/>
                <a:cs typeface="Impact"/>
                <a:sym typeface="나눔명조 Bold" charset="-127"/>
              </a:rPr>
              <a:t>…u</a:t>
            </a:r>
            <a:r>
              <a:rPr lang="ko-KR" altLang="en-US" sz="4800" dirty="0" smtClean="0">
                <a:latin typeface="Impact"/>
                <a:ea typeface="Impact"/>
                <a:cs typeface="Impact"/>
                <a:sym typeface="나눔명조 Bold" charset="-127"/>
              </a:rPr>
              <a:t>nless </a:t>
            </a:r>
            <a:r>
              <a:rPr lang="ko-KR" altLang="en-US" sz="4800" dirty="0">
                <a:latin typeface="Impact"/>
                <a:ea typeface="Impact"/>
                <a:cs typeface="Impact"/>
                <a:sym typeface="나눔명조 Bold" charset="-127"/>
              </a:rPr>
              <a:t>you eat the flesh </a:t>
            </a:r>
            <a:r>
              <a:rPr lang="ko-KR" altLang="en-US" sz="4800" dirty="0" smtClean="0">
                <a:latin typeface="Impact"/>
                <a:ea typeface="Impact"/>
                <a:cs typeface="Impact"/>
                <a:sym typeface="나눔명조 Bold" charset="-127"/>
              </a:rPr>
              <a:t>of </a:t>
            </a:r>
            <a:r>
              <a:rPr lang="ko-KR" altLang="en-US" sz="4800" dirty="0">
                <a:latin typeface="Impact"/>
                <a:ea typeface="Impact"/>
                <a:cs typeface="Impact"/>
                <a:sym typeface="나눔명조 Bold" charset="-127"/>
              </a:rPr>
              <a:t>the Son of man </a:t>
            </a:r>
            <a:r>
              <a:rPr lang="ko-KR" altLang="en-US" sz="4800" dirty="0" smtClean="0">
                <a:latin typeface="Impact"/>
                <a:ea typeface="Impact"/>
                <a:cs typeface="Impact"/>
                <a:sym typeface="나눔명조 Bold" charset="-127"/>
              </a:rPr>
              <a:t>and </a:t>
            </a:r>
            <a:r>
              <a:rPr lang="ko-KR" altLang="en-US" sz="4800" dirty="0">
                <a:latin typeface="Impact"/>
                <a:ea typeface="Impact"/>
                <a:cs typeface="Impact"/>
                <a:sym typeface="나눔명조 Bold" charset="-127"/>
              </a:rPr>
              <a:t>drink his blood, </a:t>
            </a:r>
            <a:r>
              <a:rPr lang="ko-KR" altLang="en-US" sz="4800" dirty="0" smtClean="0">
                <a:latin typeface="Impact"/>
                <a:ea typeface="Impact"/>
                <a:cs typeface="Impact"/>
                <a:sym typeface="나눔명조 Bold" charset="-127"/>
              </a:rPr>
              <a:t>you </a:t>
            </a:r>
            <a:r>
              <a:rPr lang="ko-KR" altLang="en-US" sz="4800" dirty="0">
                <a:latin typeface="Impact"/>
                <a:ea typeface="Impact"/>
                <a:cs typeface="Impact"/>
                <a:sym typeface="나눔명조 Bold" charset="-127"/>
              </a:rPr>
              <a:t>have no life in </a:t>
            </a:r>
            <a:r>
              <a:rPr lang="ko-KR" altLang="en-US" sz="4800" dirty="0" smtClean="0">
                <a:latin typeface="Impact"/>
                <a:ea typeface="Impact"/>
                <a:cs typeface="Impact"/>
                <a:sym typeface="나눔명조 Bold" charset="-127"/>
              </a:rPr>
              <a:t>you</a:t>
            </a:r>
            <a:r>
              <a:rPr lang="en-US" altLang="ko-KR" sz="4800" dirty="0" smtClean="0">
                <a:latin typeface="Impact"/>
                <a:ea typeface="Impact"/>
                <a:cs typeface="Impact"/>
                <a:sym typeface="나눔명조 Bold" charset="-127"/>
              </a:rPr>
              <a:t> </a:t>
            </a:r>
            <a:r>
              <a:rPr lang="ko-KR" altLang="en-US" sz="4000" dirty="0">
                <a:latin typeface="Impact"/>
                <a:ea typeface="Impact"/>
                <a:cs typeface="Impact"/>
                <a:sym typeface="나눔명조 Bold" charset="-127"/>
              </a:rPr>
              <a:t>John</a:t>
            </a:r>
            <a:r>
              <a:rPr lang="en-US" altLang="ko-KR" sz="4000" dirty="0">
                <a:latin typeface="Impact"/>
                <a:ea typeface="Impact"/>
                <a:cs typeface="Impact"/>
                <a:sym typeface="나눔명조 Bold" charset="-127"/>
              </a:rPr>
              <a:t> 6:49-53 </a:t>
            </a:r>
            <a:endParaRPr lang="ko-KR" altLang="en-US" sz="4800" dirty="0">
              <a:latin typeface="Impact"/>
              <a:ea typeface="Impact"/>
              <a:cs typeface="Impact"/>
              <a:sym typeface="나눔명조 Bold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/>
          </p:cNvSpPr>
          <p:nvPr/>
        </p:nvSpPr>
        <p:spPr bwMode="auto">
          <a:xfrm>
            <a:off x="1331913" y="1433037"/>
            <a:ext cx="748792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4800" dirty="0">
                <a:latin typeface="Impact"/>
                <a:ea typeface="Impact"/>
                <a:cs typeface="Impact"/>
                <a:sym typeface="나눔명조 Bold" charset="-127"/>
              </a:rPr>
              <a:t>Jacob's Course as the Model </a:t>
            </a:r>
            <a:endParaRPr lang="en-US" altLang="ko-KR" sz="4800" dirty="0" smtClean="0">
              <a:latin typeface="Impact"/>
              <a:ea typeface="Impact"/>
              <a:cs typeface="Impact"/>
              <a:sym typeface="나눔명조 Bold" charset="-127"/>
            </a:endParaRPr>
          </a:p>
          <a:p>
            <a:r>
              <a:rPr lang="ko-KR" altLang="en-US" sz="4800" dirty="0" smtClean="0">
                <a:latin typeface="Impact"/>
                <a:ea typeface="Impact"/>
                <a:cs typeface="Impact"/>
                <a:sym typeface="나눔명조 Bold" charset="-127"/>
              </a:rPr>
              <a:t>for </a:t>
            </a:r>
            <a:r>
              <a:rPr lang="ko-KR" altLang="en-US" sz="4800" dirty="0">
                <a:latin typeface="Impact"/>
                <a:ea typeface="Impact"/>
                <a:cs typeface="Impact"/>
                <a:sym typeface="나눔명조 Bold" charset="-127"/>
              </a:rPr>
              <a:t>Moses' and Jesus' Courses</a:t>
            </a:r>
          </a:p>
        </p:txBody>
      </p:sp>
      <p:sp>
        <p:nvSpPr>
          <p:cNvPr id="13314" name="Rectangle 2"/>
          <p:cNvSpPr>
            <a:spLocks/>
          </p:cNvSpPr>
          <p:nvPr/>
        </p:nvSpPr>
        <p:spPr bwMode="auto">
          <a:xfrm>
            <a:off x="1044575" y="3720067"/>
            <a:ext cx="71861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800" dirty="0" smtClean="0">
                <a:latin typeface="Impact"/>
                <a:ea typeface="Impact"/>
                <a:cs typeface="Impact"/>
                <a:sym typeface="나눔고딕 Bold" charset="-127"/>
              </a:rPr>
              <a:t>3. Restore the human corpse</a:t>
            </a:r>
            <a:endParaRPr lang="ko-KR" altLang="en-US" sz="48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pic>
        <p:nvPicPr>
          <p:cNvPr id="2" name="Picture 1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6056" y="151461"/>
            <a:ext cx="9001000" cy="7875875"/>
          </a:xfrm>
          <a:prstGeom prst="rect">
            <a:avLst/>
          </a:prstGeom>
        </p:spPr>
      </p:pic>
      <p:pic>
        <p:nvPicPr>
          <p:cNvPr id="3" name="Picture 2" descr="JosephOfArimathea650x5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752" y="5993904"/>
            <a:ext cx="9337902" cy="7416824"/>
          </a:xfrm>
          <a:prstGeom prst="rect">
            <a:avLst/>
          </a:prstGeom>
        </p:spPr>
      </p:pic>
      <p:pic>
        <p:nvPicPr>
          <p:cNvPr id="4" name="Picture 3" descr="www-St-Takla-org--065-Death-of-Moses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68" y="4769768"/>
            <a:ext cx="9004398" cy="74168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/>
          </p:cNvSpPr>
          <p:nvPr/>
        </p:nvSpPr>
        <p:spPr bwMode="auto">
          <a:xfrm>
            <a:off x="1044575" y="3720067"/>
            <a:ext cx="801451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800" dirty="0">
                <a:latin typeface="Impact"/>
                <a:ea typeface="Impact"/>
                <a:cs typeface="Impact"/>
                <a:sym typeface="나눔고딕 Bold" charset="-127"/>
              </a:rPr>
              <a:t>4. </a:t>
            </a:r>
            <a:r>
              <a:rPr lang="en-US" altLang="ko-KR" sz="4800" dirty="0" smtClean="0">
                <a:latin typeface="Impact"/>
                <a:ea typeface="Impact"/>
                <a:cs typeface="Impact"/>
                <a:sym typeface="나눔고딕 Bold" charset="-127"/>
              </a:rPr>
              <a:t>Restore the </a:t>
            </a:r>
            <a:r>
              <a:rPr lang="ko-KR" altLang="en-US" sz="4800" dirty="0" smtClean="0">
                <a:latin typeface="Impact"/>
                <a:ea typeface="Impact"/>
                <a:cs typeface="Impact"/>
                <a:sym typeface="나눔고딕 Bold" charset="-127"/>
              </a:rPr>
              <a:t>growing </a:t>
            </a:r>
            <a:r>
              <a:rPr lang="ko-KR" altLang="en-US" sz="4800" dirty="0">
                <a:latin typeface="Impact"/>
                <a:ea typeface="Impact"/>
                <a:cs typeface="Impact"/>
                <a:sym typeface="나눔고딕 Bold" charset="-127"/>
              </a:rPr>
              <a:t>period</a:t>
            </a:r>
            <a:r>
              <a:rPr lang="en-US" altLang="ko-KR" sz="4800" dirty="0">
                <a:latin typeface="Impact"/>
                <a:ea typeface="Impact"/>
                <a:cs typeface="Impact"/>
                <a:sym typeface="나눔고딕 Bold" charset="-127"/>
              </a:rPr>
              <a:t> </a:t>
            </a:r>
            <a:r>
              <a:rPr lang="en-US" altLang="ko-KR" sz="4800" dirty="0" smtClean="0">
                <a:latin typeface="Impact"/>
                <a:ea typeface="Impact"/>
                <a:cs typeface="Impact"/>
                <a:sym typeface="나눔고딕 Bold" charset="-127"/>
              </a:rPr>
              <a:t>(3</a:t>
            </a:r>
            <a:endParaRPr lang="en-US" altLang="ko-KR" sz="48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15" name="Rectangle 1"/>
          <p:cNvSpPr>
            <a:spLocks/>
          </p:cNvSpPr>
          <p:nvPr/>
        </p:nvSpPr>
        <p:spPr bwMode="auto">
          <a:xfrm>
            <a:off x="1331913" y="1433037"/>
            <a:ext cx="748792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4800" dirty="0">
                <a:latin typeface="Impact"/>
                <a:ea typeface="Impact"/>
                <a:cs typeface="Impact"/>
                <a:sym typeface="나눔명조 Bold" charset="-127"/>
              </a:rPr>
              <a:t>Jacob's Course as the Model </a:t>
            </a:r>
            <a:endParaRPr lang="en-US" altLang="ko-KR" sz="4800" dirty="0" smtClean="0">
              <a:latin typeface="Impact"/>
              <a:ea typeface="Impact"/>
              <a:cs typeface="Impact"/>
              <a:sym typeface="나눔명조 Bold" charset="-127"/>
            </a:endParaRPr>
          </a:p>
          <a:p>
            <a:r>
              <a:rPr lang="ko-KR" altLang="en-US" sz="4800" dirty="0" smtClean="0">
                <a:latin typeface="Impact"/>
                <a:ea typeface="Impact"/>
                <a:cs typeface="Impact"/>
                <a:sym typeface="나눔명조 Bold" charset="-127"/>
              </a:rPr>
              <a:t>for </a:t>
            </a:r>
            <a:r>
              <a:rPr lang="ko-KR" altLang="en-US" sz="4800" dirty="0">
                <a:latin typeface="Impact"/>
                <a:ea typeface="Impact"/>
                <a:cs typeface="Impact"/>
                <a:sym typeface="나눔명조 Bold" charset="-127"/>
              </a:rPr>
              <a:t>Moses' and Jesus' Courses</a:t>
            </a:r>
          </a:p>
        </p:txBody>
      </p:sp>
      <p:pic>
        <p:nvPicPr>
          <p:cNvPr id="5" name="Picture 4" descr="Unknown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472" y="705536"/>
            <a:ext cx="6597585" cy="7776864"/>
          </a:xfrm>
          <a:prstGeom prst="rect">
            <a:avLst/>
          </a:prstGeom>
        </p:spPr>
      </p:pic>
      <p:pic>
        <p:nvPicPr>
          <p:cNvPr id="6" name="Picture 5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75" y="5075545"/>
            <a:ext cx="9112204" cy="5804571"/>
          </a:xfrm>
          <a:prstGeom prst="rect">
            <a:avLst/>
          </a:prstGeom>
        </p:spPr>
      </p:pic>
      <p:pic>
        <p:nvPicPr>
          <p:cNvPr id="7" name="Picture 6" descr="Unknown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832" y="5096432"/>
            <a:ext cx="7560840" cy="8412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>
            <a:spLocks/>
          </p:cNvSpPr>
          <p:nvPr/>
        </p:nvSpPr>
        <p:spPr bwMode="auto">
          <a:xfrm>
            <a:off x="1331913" y="1433037"/>
            <a:ext cx="748792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4800" dirty="0">
                <a:latin typeface="Impact"/>
                <a:ea typeface="Impact"/>
                <a:cs typeface="Impact"/>
                <a:sym typeface="나눔명조 Bold" charset="-127"/>
              </a:rPr>
              <a:t>Jacob's Course as the Model </a:t>
            </a:r>
            <a:endParaRPr lang="en-US" altLang="ko-KR" sz="4800" dirty="0" smtClean="0">
              <a:latin typeface="Impact"/>
              <a:ea typeface="Impact"/>
              <a:cs typeface="Impact"/>
              <a:sym typeface="나눔명조 Bold" charset="-127"/>
            </a:endParaRPr>
          </a:p>
          <a:p>
            <a:r>
              <a:rPr lang="ko-KR" altLang="en-US" sz="4800" dirty="0" smtClean="0">
                <a:latin typeface="Impact"/>
                <a:ea typeface="Impact"/>
                <a:cs typeface="Impact"/>
                <a:sym typeface="나눔명조 Bold" charset="-127"/>
              </a:rPr>
              <a:t>for </a:t>
            </a:r>
            <a:r>
              <a:rPr lang="ko-KR" altLang="en-US" sz="4800" dirty="0">
                <a:latin typeface="Impact"/>
                <a:ea typeface="Impact"/>
                <a:cs typeface="Impact"/>
                <a:sym typeface="나눔명조 Bold" charset="-127"/>
              </a:rPr>
              <a:t>Moses' and Jesus' Courses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1044575" y="3720067"/>
            <a:ext cx="876982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800" dirty="0">
                <a:latin typeface="Impact"/>
                <a:ea typeface="Impact"/>
                <a:cs typeface="Impact"/>
                <a:sym typeface="나눔고딕 Bold" charset="-127"/>
              </a:rPr>
              <a:t>4. Restore the </a:t>
            </a:r>
            <a:r>
              <a:rPr lang="ko-KR" altLang="en-US" sz="4800" dirty="0" smtClean="0">
                <a:latin typeface="Impact"/>
                <a:ea typeface="Impact"/>
                <a:cs typeface="Impact"/>
                <a:sym typeface="나눔고딕 Bold" charset="-127"/>
              </a:rPr>
              <a:t>growing </a:t>
            </a:r>
            <a:r>
              <a:rPr lang="ko-KR" altLang="en-US" sz="4800" dirty="0">
                <a:latin typeface="Impact"/>
                <a:ea typeface="Impact"/>
                <a:cs typeface="Impact"/>
                <a:sym typeface="나눔고딕 Bold" charset="-127"/>
              </a:rPr>
              <a:t>period</a:t>
            </a:r>
            <a:r>
              <a:rPr lang="en-US" altLang="ko-KR" sz="4800" dirty="0">
                <a:latin typeface="Impact"/>
                <a:ea typeface="Impact"/>
                <a:cs typeface="Impact"/>
                <a:sym typeface="나눔고딕 Bold" charset="-127"/>
              </a:rPr>
              <a:t> </a:t>
            </a:r>
            <a:r>
              <a:rPr lang="en-US" altLang="ko-KR" sz="4800" dirty="0" smtClean="0">
                <a:latin typeface="Impact"/>
                <a:ea typeface="Impact"/>
                <a:cs typeface="Impact"/>
                <a:sym typeface="나눔고딕 Bold" charset="-127"/>
              </a:rPr>
              <a:t>(3, 12 </a:t>
            </a:r>
            <a:endParaRPr lang="en-US" altLang="ko-KR" sz="48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808" y="1456933"/>
            <a:ext cx="7695480" cy="6242920"/>
          </a:xfrm>
          <a:prstGeom prst="rect">
            <a:avLst/>
          </a:prstGeom>
        </p:spPr>
      </p:pic>
      <p:pic>
        <p:nvPicPr>
          <p:cNvPr id="6" name="Picture 5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42" y="4508417"/>
            <a:ext cx="5469886" cy="8219774"/>
          </a:xfrm>
          <a:prstGeom prst="rect">
            <a:avLst/>
          </a:prstGeom>
        </p:spPr>
      </p:pic>
      <p:pic>
        <p:nvPicPr>
          <p:cNvPr id="8" name="Picture 7" descr="Unknown-1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t="3361" r="2264" b="3831"/>
          <a:stretch/>
        </p:blipFill>
        <p:spPr>
          <a:xfrm>
            <a:off x="7367464" y="6930008"/>
            <a:ext cx="9568928" cy="619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7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>
            <a:spLocks/>
          </p:cNvSpPr>
          <p:nvPr/>
        </p:nvSpPr>
        <p:spPr bwMode="auto">
          <a:xfrm>
            <a:off x="1331913" y="1433037"/>
            <a:ext cx="748792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4800" dirty="0">
                <a:latin typeface="Impact"/>
                <a:ea typeface="Impact"/>
                <a:cs typeface="Impact"/>
                <a:sym typeface="나눔명조 Bold" charset="-127"/>
              </a:rPr>
              <a:t>Jacob's Course as the Model </a:t>
            </a:r>
            <a:endParaRPr lang="en-US" altLang="ko-KR" sz="4800" dirty="0" smtClean="0">
              <a:latin typeface="Impact"/>
              <a:ea typeface="Impact"/>
              <a:cs typeface="Impact"/>
              <a:sym typeface="나눔명조 Bold" charset="-127"/>
            </a:endParaRPr>
          </a:p>
          <a:p>
            <a:r>
              <a:rPr lang="ko-KR" altLang="en-US" sz="4800" dirty="0" smtClean="0">
                <a:latin typeface="Impact"/>
                <a:ea typeface="Impact"/>
                <a:cs typeface="Impact"/>
                <a:sym typeface="나눔명조 Bold" charset="-127"/>
              </a:rPr>
              <a:t>for </a:t>
            </a:r>
            <a:r>
              <a:rPr lang="ko-KR" altLang="en-US" sz="4800" dirty="0">
                <a:latin typeface="Impact"/>
                <a:ea typeface="Impact"/>
                <a:cs typeface="Impact"/>
                <a:sym typeface="나눔명조 Bold" charset="-127"/>
              </a:rPr>
              <a:t>Moses' and Jesus' Courses</a:t>
            </a:r>
          </a:p>
        </p:txBody>
      </p:sp>
      <p:pic>
        <p:nvPicPr>
          <p:cNvPr id="3" name="Picture 2" descr="Unknown-1.jpe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983" b="9394"/>
          <a:stretch/>
        </p:blipFill>
        <p:spPr>
          <a:xfrm>
            <a:off x="598712" y="5478563"/>
            <a:ext cx="11233248" cy="4094480"/>
          </a:xfrm>
          <a:prstGeom prst="rect">
            <a:avLst/>
          </a:prstGeom>
        </p:spPr>
      </p:pic>
      <p:sp>
        <p:nvSpPr>
          <p:cNvPr id="7" name="Rectangle 2"/>
          <p:cNvSpPr>
            <a:spLocks/>
          </p:cNvSpPr>
          <p:nvPr/>
        </p:nvSpPr>
        <p:spPr bwMode="auto">
          <a:xfrm>
            <a:off x="1044575" y="3720067"/>
            <a:ext cx="972652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800" dirty="0">
                <a:latin typeface="Impact"/>
                <a:ea typeface="Impact"/>
                <a:cs typeface="Impact"/>
                <a:sym typeface="나눔고딕 Bold" charset="-127"/>
              </a:rPr>
              <a:t>4. Restore the </a:t>
            </a:r>
            <a:r>
              <a:rPr lang="ko-KR" altLang="en-US" sz="4800" dirty="0" smtClean="0">
                <a:latin typeface="Impact"/>
                <a:ea typeface="Impact"/>
                <a:cs typeface="Impact"/>
                <a:sym typeface="나눔고딕 Bold" charset="-127"/>
              </a:rPr>
              <a:t>growing </a:t>
            </a:r>
            <a:r>
              <a:rPr lang="ko-KR" altLang="en-US" sz="4800" dirty="0">
                <a:latin typeface="Impact"/>
                <a:ea typeface="Impact"/>
                <a:cs typeface="Impact"/>
                <a:sym typeface="나눔고딕 Bold" charset="-127"/>
              </a:rPr>
              <a:t>period</a:t>
            </a:r>
            <a:r>
              <a:rPr lang="en-US" altLang="ko-KR" sz="4800" dirty="0">
                <a:latin typeface="Impact"/>
                <a:ea typeface="Impact"/>
                <a:cs typeface="Impact"/>
                <a:sym typeface="나눔고딕 Bold" charset="-127"/>
              </a:rPr>
              <a:t> </a:t>
            </a:r>
            <a:r>
              <a:rPr lang="en-US" altLang="ko-KR" sz="4800" dirty="0" smtClean="0">
                <a:latin typeface="Impact"/>
                <a:ea typeface="Impact"/>
                <a:cs typeface="Impact"/>
                <a:sym typeface="나눔고딕 Bold" charset="-127"/>
              </a:rPr>
              <a:t>(3, 12, 70] </a:t>
            </a:r>
            <a:endParaRPr lang="en-US" altLang="ko-KR" sz="48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pic>
        <p:nvPicPr>
          <p:cNvPr id="5" name="Picture 4" descr="images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040" y="421097"/>
            <a:ext cx="6408712" cy="8858115"/>
          </a:xfrm>
          <a:prstGeom prst="rect">
            <a:avLst/>
          </a:prstGeom>
        </p:spPr>
      </p:pic>
      <p:pic>
        <p:nvPicPr>
          <p:cNvPr id="2" name="Picture 1" descr="images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5" t="6386" r="15897" b="6344"/>
          <a:stretch/>
        </p:blipFill>
        <p:spPr>
          <a:xfrm>
            <a:off x="12119992" y="7525803"/>
            <a:ext cx="11219609" cy="513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/>
          </p:cNvSpPr>
          <p:nvPr/>
        </p:nvSpPr>
        <p:spPr bwMode="auto">
          <a:xfrm>
            <a:off x="1044575" y="3720068"/>
            <a:ext cx="1372170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800" dirty="0">
                <a:latin typeface="Impact"/>
                <a:ea typeface="Impact"/>
                <a:cs typeface="Impact"/>
                <a:sym typeface="나눔고딕 Bold" charset="-127"/>
              </a:rPr>
              <a:t>5</a:t>
            </a:r>
            <a:r>
              <a:rPr lang="en-US" altLang="ko-KR" sz="4800" dirty="0" smtClean="0">
                <a:latin typeface="Impact"/>
                <a:ea typeface="Impact"/>
                <a:cs typeface="Impact"/>
                <a:sym typeface="나눔고딕 Bold" charset="-127"/>
              </a:rPr>
              <a:t>. Use staff to smite evil, point the way, provide support </a:t>
            </a:r>
            <a:endParaRPr lang="en-US" altLang="ko-KR" sz="48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15" name="Rectangle 1"/>
          <p:cNvSpPr>
            <a:spLocks/>
          </p:cNvSpPr>
          <p:nvPr/>
        </p:nvSpPr>
        <p:spPr bwMode="auto">
          <a:xfrm>
            <a:off x="1331913" y="1433037"/>
            <a:ext cx="748792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4800" dirty="0">
                <a:latin typeface="Impact"/>
                <a:ea typeface="Impact"/>
                <a:cs typeface="Impact"/>
                <a:sym typeface="나눔명조 Bold" charset="-127"/>
              </a:rPr>
              <a:t>Jacob's Course as the Model </a:t>
            </a:r>
            <a:endParaRPr lang="en-US" altLang="ko-KR" sz="4800" dirty="0" smtClean="0">
              <a:latin typeface="Impact"/>
              <a:ea typeface="Impact"/>
              <a:cs typeface="Impact"/>
              <a:sym typeface="나눔명조 Bold" charset="-127"/>
            </a:endParaRPr>
          </a:p>
          <a:p>
            <a:r>
              <a:rPr lang="ko-KR" altLang="en-US" sz="4800" dirty="0" smtClean="0">
                <a:latin typeface="Impact"/>
                <a:ea typeface="Impact"/>
                <a:cs typeface="Impact"/>
                <a:sym typeface="나눔명조 Bold" charset="-127"/>
              </a:rPr>
              <a:t>for </a:t>
            </a:r>
            <a:r>
              <a:rPr lang="ko-KR" altLang="en-US" sz="4800" dirty="0">
                <a:latin typeface="Impact"/>
                <a:ea typeface="Impact"/>
                <a:cs typeface="Impact"/>
                <a:sym typeface="나눔명조 Bold" charset="-127"/>
              </a:rPr>
              <a:t>Moses' and Jesus' Courses</a:t>
            </a:r>
          </a:p>
        </p:txBody>
      </p:sp>
      <p:pic>
        <p:nvPicPr>
          <p:cNvPr id="2" name="Picture 1" descr="moses-dividing-red-sea-illustration-l-ancien-testament-published-by-jakob-ferdinand-schreibe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" t="6726" r="4781" b="14343"/>
          <a:stretch/>
        </p:blipFill>
        <p:spPr>
          <a:xfrm>
            <a:off x="742729" y="5159430"/>
            <a:ext cx="9649072" cy="6357698"/>
          </a:xfrm>
          <a:prstGeom prst="rect">
            <a:avLst/>
          </a:prstGeom>
        </p:spPr>
      </p:pic>
      <p:pic>
        <p:nvPicPr>
          <p:cNvPr id="4" name="Picture 3" descr="images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8" t="563" r="23823" b="37206"/>
          <a:stretch/>
        </p:blipFill>
        <p:spPr>
          <a:xfrm>
            <a:off x="15720392" y="897386"/>
            <a:ext cx="8039172" cy="6320654"/>
          </a:xfrm>
          <a:prstGeom prst="rect">
            <a:avLst/>
          </a:prstGeom>
        </p:spPr>
      </p:pic>
      <p:pic>
        <p:nvPicPr>
          <p:cNvPr id="5" name="Picture 4" descr="images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476" y="6858000"/>
            <a:ext cx="9196502" cy="65098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/>
          </p:cNvSpPr>
          <p:nvPr/>
        </p:nvSpPr>
        <p:spPr bwMode="auto">
          <a:xfrm>
            <a:off x="1044575" y="3890974"/>
            <a:ext cx="1244356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800" dirty="0" smtClean="0">
                <a:latin typeface="Impact"/>
                <a:ea typeface="Impact"/>
                <a:cs typeface="Impact"/>
                <a:sym typeface="나눔고딕 Bold" charset="-127"/>
              </a:rPr>
              <a:t>6. Cooperate as mother and son</a:t>
            </a:r>
            <a:endParaRPr lang="ko-KR" altLang="en-US" sz="48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15" name="Rectangle 1"/>
          <p:cNvSpPr>
            <a:spLocks/>
          </p:cNvSpPr>
          <p:nvPr/>
        </p:nvSpPr>
        <p:spPr bwMode="auto">
          <a:xfrm>
            <a:off x="1331913" y="1433037"/>
            <a:ext cx="748792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4800" dirty="0">
                <a:latin typeface="Impact"/>
                <a:ea typeface="Impact"/>
                <a:cs typeface="Impact"/>
                <a:sym typeface="나눔명조 Bold" charset="-127"/>
              </a:rPr>
              <a:t>Jacob's Course as the Model </a:t>
            </a:r>
            <a:endParaRPr lang="en-US" altLang="ko-KR" sz="4800" dirty="0" smtClean="0">
              <a:latin typeface="Impact"/>
              <a:ea typeface="Impact"/>
              <a:cs typeface="Impact"/>
              <a:sym typeface="나눔명조 Bold" charset="-127"/>
            </a:endParaRPr>
          </a:p>
          <a:p>
            <a:r>
              <a:rPr lang="ko-KR" altLang="en-US" sz="4800" dirty="0" smtClean="0">
                <a:latin typeface="Impact"/>
                <a:ea typeface="Impact"/>
                <a:cs typeface="Impact"/>
                <a:sym typeface="나눔명조 Bold" charset="-127"/>
              </a:rPr>
              <a:t>for </a:t>
            </a:r>
            <a:r>
              <a:rPr lang="ko-KR" altLang="en-US" sz="4800" dirty="0">
                <a:latin typeface="Impact"/>
                <a:ea typeface="Impact"/>
                <a:cs typeface="Impact"/>
                <a:sym typeface="나눔명조 Bold" charset="-127"/>
              </a:rPr>
              <a:t>Moses' and Jesus' Courses</a:t>
            </a:r>
          </a:p>
        </p:txBody>
      </p:sp>
      <p:pic>
        <p:nvPicPr>
          <p:cNvPr id="3" name="Picture 2" descr="Jacob_and_Rebeka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816" y="818297"/>
            <a:ext cx="7128792" cy="8151138"/>
          </a:xfrm>
          <a:prstGeom prst="rect">
            <a:avLst/>
          </a:prstGeom>
        </p:spPr>
      </p:pic>
      <p:pic>
        <p:nvPicPr>
          <p:cNvPr id="6" name="Picture 5" descr="images-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2" y="5271838"/>
            <a:ext cx="5904656" cy="8161409"/>
          </a:xfrm>
          <a:prstGeom prst="rect">
            <a:avLst/>
          </a:prstGeom>
        </p:spPr>
      </p:pic>
      <p:pic>
        <p:nvPicPr>
          <p:cNvPr id="8" name="Picture 7" descr="imag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359" y="8117436"/>
            <a:ext cx="9228301" cy="5120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/>
          </p:cNvSpPr>
          <p:nvPr/>
        </p:nvSpPr>
        <p:spPr bwMode="auto">
          <a:xfrm>
            <a:off x="1331913" y="1433037"/>
            <a:ext cx="748792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4800" dirty="0">
                <a:latin typeface="Impact"/>
                <a:ea typeface="Impact"/>
                <a:cs typeface="Impact"/>
                <a:sym typeface="나눔명조 Bold" charset="-127"/>
              </a:rPr>
              <a:t>Jacob's Course as the Model </a:t>
            </a:r>
            <a:endParaRPr lang="en-US" altLang="ko-KR" sz="4800" dirty="0" smtClean="0">
              <a:latin typeface="Impact"/>
              <a:ea typeface="Impact"/>
              <a:cs typeface="Impact"/>
              <a:sym typeface="나눔명조 Bold" charset="-127"/>
            </a:endParaRPr>
          </a:p>
          <a:p>
            <a:r>
              <a:rPr lang="ko-KR" altLang="en-US" sz="4800" dirty="0" smtClean="0">
                <a:latin typeface="Impact"/>
                <a:ea typeface="Impact"/>
                <a:cs typeface="Impact"/>
                <a:sym typeface="나눔명조 Bold" charset="-127"/>
              </a:rPr>
              <a:t>for </a:t>
            </a:r>
            <a:r>
              <a:rPr lang="ko-KR" altLang="en-US" sz="4800" dirty="0">
                <a:latin typeface="Impact"/>
                <a:ea typeface="Impact"/>
                <a:cs typeface="Impact"/>
                <a:sym typeface="나눔명조 Bold" charset="-127"/>
              </a:rPr>
              <a:t>Moses' and Jesus' Courses</a:t>
            </a:r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1044575" y="3720067"/>
            <a:ext cx="1060176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800" dirty="0">
                <a:latin typeface="Impact"/>
                <a:ea typeface="Impact"/>
                <a:cs typeface="Impact"/>
                <a:sym typeface="나눔고딕 Bold" charset="-127"/>
              </a:rPr>
              <a:t>7. </a:t>
            </a:r>
            <a:r>
              <a:rPr lang="ko-KR" altLang="en-US" sz="4800" dirty="0">
                <a:latin typeface="Impact"/>
                <a:ea typeface="Impact"/>
                <a:cs typeface="Impact"/>
                <a:sym typeface="나눔고딕 Bold" charset="-127"/>
              </a:rPr>
              <a:t>Return from Satan's world to God's world</a:t>
            </a:r>
          </a:p>
        </p:txBody>
      </p:sp>
      <p:pic>
        <p:nvPicPr>
          <p:cNvPr id="2" name="Picture 1" descr="images-1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96" y="4913784"/>
            <a:ext cx="8519926" cy="5976664"/>
          </a:xfrm>
          <a:prstGeom prst="rect">
            <a:avLst/>
          </a:prstGeom>
        </p:spPr>
      </p:pic>
      <p:pic>
        <p:nvPicPr>
          <p:cNvPr id="5" name="Picture 4" descr="Unknown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2" t="5866" r="5242" b="13295"/>
          <a:stretch/>
        </p:blipFill>
        <p:spPr>
          <a:xfrm>
            <a:off x="12457538" y="140601"/>
            <a:ext cx="7632848" cy="6706002"/>
          </a:xfrm>
          <a:prstGeom prst="rect">
            <a:avLst/>
          </a:prstGeom>
        </p:spPr>
      </p:pic>
      <p:pic>
        <p:nvPicPr>
          <p:cNvPr id="15" name="Picture 14" descr="Unknown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1" t="6591" r="7868" b="11123"/>
          <a:stretch/>
        </p:blipFill>
        <p:spPr>
          <a:xfrm>
            <a:off x="9516629" y="6137920"/>
            <a:ext cx="8277592" cy="62444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/>
          </p:cNvSpPr>
          <p:nvPr/>
        </p:nvSpPr>
        <p:spPr bwMode="auto">
          <a:xfrm>
            <a:off x="1044575" y="3720068"/>
            <a:ext cx="449942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800" dirty="0">
                <a:latin typeface="Impact"/>
                <a:ea typeface="Impact"/>
                <a:cs typeface="Impact"/>
                <a:sym typeface="나눔고딕 Bold" charset="-127"/>
              </a:rPr>
              <a:t>8. </a:t>
            </a:r>
            <a:r>
              <a:rPr lang="ko-KR" altLang="en-US" sz="4800" dirty="0">
                <a:latin typeface="Impact"/>
                <a:ea typeface="Impact"/>
                <a:cs typeface="Impact"/>
                <a:sym typeface="나눔고딕 Bold" charset="-127"/>
              </a:rPr>
              <a:t>Eradicate Satan</a:t>
            </a:r>
          </a:p>
        </p:txBody>
      </p:sp>
      <p:sp>
        <p:nvSpPr>
          <p:cNvPr id="15" name="Rectangle 1"/>
          <p:cNvSpPr>
            <a:spLocks/>
          </p:cNvSpPr>
          <p:nvPr/>
        </p:nvSpPr>
        <p:spPr bwMode="auto">
          <a:xfrm>
            <a:off x="1331913" y="1433037"/>
            <a:ext cx="748792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4800" dirty="0">
                <a:latin typeface="Impact"/>
                <a:ea typeface="Impact"/>
                <a:cs typeface="Impact"/>
                <a:sym typeface="나눔명조 Bold" charset="-127"/>
              </a:rPr>
              <a:t>Jacob's Course as the Model </a:t>
            </a:r>
            <a:endParaRPr lang="en-US" altLang="ko-KR" sz="4800" dirty="0" smtClean="0">
              <a:latin typeface="Impact"/>
              <a:ea typeface="Impact"/>
              <a:cs typeface="Impact"/>
              <a:sym typeface="나눔명조 Bold" charset="-127"/>
            </a:endParaRPr>
          </a:p>
          <a:p>
            <a:r>
              <a:rPr lang="ko-KR" altLang="en-US" sz="4800" dirty="0" smtClean="0">
                <a:latin typeface="Impact"/>
                <a:ea typeface="Impact"/>
                <a:cs typeface="Impact"/>
                <a:sym typeface="나눔명조 Bold" charset="-127"/>
              </a:rPr>
              <a:t>for </a:t>
            </a:r>
            <a:r>
              <a:rPr lang="ko-KR" altLang="en-US" sz="4800" dirty="0">
                <a:latin typeface="Impact"/>
                <a:ea typeface="Impact"/>
                <a:cs typeface="Impact"/>
                <a:sym typeface="나눔명조 Bold" charset="-127"/>
              </a:rPr>
              <a:t>Moses' and Jesus' Courses</a:t>
            </a:r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" t="29047" r="19401" b="5835"/>
          <a:stretch/>
        </p:blipFill>
        <p:spPr>
          <a:xfrm>
            <a:off x="9815736" y="1240753"/>
            <a:ext cx="9588128" cy="5697294"/>
          </a:xfrm>
          <a:prstGeom prst="rect">
            <a:avLst/>
          </a:prstGeom>
        </p:spPr>
      </p:pic>
      <p:pic>
        <p:nvPicPr>
          <p:cNvPr id="3" name="Picture 2" descr="images.jpe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2" y="4458732"/>
            <a:ext cx="5976664" cy="7549875"/>
          </a:xfrm>
          <a:prstGeom prst="rect">
            <a:avLst/>
          </a:prstGeom>
        </p:spPr>
      </p:pic>
      <p:pic>
        <p:nvPicPr>
          <p:cNvPr id="7" name="Picture 6" descr="Unknown-2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455" y="5921896"/>
            <a:ext cx="7638693" cy="67437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184" y="881336"/>
            <a:ext cx="13493080" cy="2286000"/>
          </a:xfrm>
        </p:spPr>
        <p:txBody>
          <a:bodyPr/>
          <a:lstStyle/>
          <a:p>
            <a:r>
              <a:rPr lang="en-US" sz="8800" dirty="0" smtClean="0"/>
              <a:t>Practice the Principle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712" y="3023320"/>
            <a:ext cx="14069144" cy="9051925"/>
          </a:xfrm>
        </p:spPr>
        <p:txBody>
          <a:bodyPr/>
          <a:lstStyle/>
          <a:p>
            <a:r>
              <a:rPr lang="en-US" sz="6600" dirty="0" smtClean="0"/>
              <a:t>God’s time</a:t>
            </a:r>
          </a:p>
          <a:p>
            <a:r>
              <a:rPr lang="en-US" sz="6600" dirty="0" smtClean="0"/>
              <a:t>Strength</a:t>
            </a:r>
          </a:p>
          <a:p>
            <a:r>
              <a:rPr lang="en-US" sz="6600" dirty="0" smtClean="0"/>
              <a:t>Cooperation</a:t>
            </a:r>
          </a:p>
          <a:p>
            <a:r>
              <a:rPr lang="en-US" sz="6600" dirty="0" smtClean="0"/>
              <a:t>Purity</a:t>
            </a:r>
          </a:p>
          <a:p>
            <a:r>
              <a:rPr lang="en-US" sz="6600" dirty="0" smtClean="0"/>
              <a:t>Flexibility</a:t>
            </a:r>
          </a:p>
          <a:p>
            <a:r>
              <a:rPr lang="en-US" sz="6600" dirty="0" smtClean="0"/>
              <a:t>Changing situations,  </a:t>
            </a:r>
          </a:p>
          <a:p>
            <a:r>
              <a:rPr lang="en-US" sz="6600" dirty="0" smtClean="0"/>
              <a:t>Unchanging principles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21217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sunrise-sinai_1248530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881063"/>
            <a:ext cx="12385675" cy="1179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/>
          <p:cNvSpPr>
            <a:spLocks/>
          </p:cNvSpPr>
          <p:nvPr/>
        </p:nvSpPr>
        <p:spPr bwMode="auto">
          <a:xfrm>
            <a:off x="2692277" y="7433568"/>
            <a:ext cx="11195050" cy="1439862"/>
          </a:xfrm>
          <a:custGeom>
            <a:avLst/>
            <a:gdLst>
              <a:gd name="T0" fmla="*/ 6729413 w 21600"/>
              <a:gd name="T1" fmla="*/ 1042194 h 21600"/>
              <a:gd name="T2" fmla="*/ 6729413 w 21600"/>
              <a:gd name="T3" fmla="*/ 1042194 h 21600"/>
              <a:gd name="T4" fmla="*/ 6729413 w 21600"/>
              <a:gd name="T5" fmla="*/ 1042194 h 21600"/>
              <a:gd name="T6" fmla="*/ 6729413 w 21600"/>
              <a:gd name="T7" fmla="*/ 10421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eaLnBrk="0">
              <a:lnSpc>
                <a:spcPct val="130000"/>
              </a:lnSpc>
              <a:buSzPct val="100000"/>
              <a:defRPr/>
            </a:pPr>
            <a:r>
              <a:rPr lang="en-US" altLang="ko-KR" sz="4400" b="1" dirty="0" smtClean="0">
                <a:solidFill>
                  <a:schemeClr val="bg1"/>
                </a:solidFill>
                <a:latin typeface="Impact"/>
                <a:ea typeface="Impact"/>
                <a:cs typeface="Impact"/>
              </a:rPr>
              <a:t>Stories that teach restoration</a:t>
            </a:r>
            <a:endParaRPr lang="en-US" altLang="ko-KR" sz="4400" b="1" dirty="0">
              <a:solidFill>
                <a:schemeClr val="bg1"/>
              </a:solidFill>
              <a:latin typeface="Impact"/>
              <a:ea typeface="Impact"/>
              <a:cs typeface="Impact"/>
              <a:sym typeface="Apple SD 산돌고딕 Neo 볼드체" charset="0"/>
            </a:endParaRPr>
          </a:p>
        </p:txBody>
      </p:sp>
      <p:sp>
        <p:nvSpPr>
          <p:cNvPr id="6" name="AutoShape 9"/>
          <p:cNvSpPr>
            <a:spLocks/>
          </p:cNvSpPr>
          <p:nvPr/>
        </p:nvSpPr>
        <p:spPr bwMode="auto">
          <a:xfrm>
            <a:off x="2727202" y="8616255"/>
            <a:ext cx="11128375" cy="1357313"/>
          </a:xfrm>
          <a:custGeom>
            <a:avLst/>
            <a:gdLst>
              <a:gd name="T0" fmla="*/ 6959600 w 21600"/>
              <a:gd name="T1" fmla="*/ 1042194 h 21600"/>
              <a:gd name="T2" fmla="*/ 6959600 w 21600"/>
              <a:gd name="T3" fmla="*/ 1042194 h 21600"/>
              <a:gd name="T4" fmla="*/ 6959600 w 21600"/>
              <a:gd name="T5" fmla="*/ 1042194 h 21600"/>
              <a:gd name="T6" fmla="*/ 6959600 w 21600"/>
              <a:gd name="T7" fmla="*/ 10421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eaLnBrk="0">
              <a:lnSpc>
                <a:spcPct val="130000"/>
              </a:lnSpc>
              <a:buSzPct val="100000"/>
              <a:defRPr/>
            </a:pPr>
            <a:r>
              <a:rPr lang="en-US" altLang="ko-KR" sz="4400" b="1" dirty="0" smtClean="0">
                <a:solidFill>
                  <a:schemeClr val="bg1"/>
                </a:solidFill>
                <a:latin typeface="Impact"/>
                <a:ea typeface="Impact"/>
                <a:cs typeface="Impact"/>
              </a:rPr>
              <a:t>How we separate from Satan </a:t>
            </a:r>
            <a:endParaRPr lang="en-US" altLang="ko-KR" sz="4400" b="1" dirty="0">
              <a:solidFill>
                <a:schemeClr val="bg1"/>
              </a:solidFill>
              <a:latin typeface="Impact"/>
              <a:ea typeface="Impact"/>
              <a:cs typeface="Impact"/>
              <a:sym typeface="Apple SD 산돌고딕 Neo 볼드체" charset="0"/>
            </a:endParaRPr>
          </a:p>
        </p:txBody>
      </p:sp>
      <p:sp>
        <p:nvSpPr>
          <p:cNvPr id="7" name="AutoShape 13"/>
          <p:cNvSpPr>
            <a:spLocks/>
          </p:cNvSpPr>
          <p:nvPr/>
        </p:nvSpPr>
        <p:spPr bwMode="auto">
          <a:xfrm>
            <a:off x="2692277" y="9921180"/>
            <a:ext cx="11056937" cy="1060450"/>
          </a:xfrm>
          <a:custGeom>
            <a:avLst/>
            <a:gdLst>
              <a:gd name="T0" fmla="*/ 6729413 w 21600"/>
              <a:gd name="T1" fmla="*/ 1042194 h 21600"/>
              <a:gd name="T2" fmla="*/ 6729413 w 21600"/>
              <a:gd name="T3" fmla="*/ 1042194 h 21600"/>
              <a:gd name="T4" fmla="*/ 6729413 w 21600"/>
              <a:gd name="T5" fmla="*/ 1042194 h 21600"/>
              <a:gd name="T6" fmla="*/ 6729413 w 21600"/>
              <a:gd name="T7" fmla="*/ 10421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eaLnBrk="0">
              <a:lnSpc>
                <a:spcPct val="130000"/>
              </a:lnSpc>
              <a:buSzPct val="100000"/>
              <a:defRPr/>
            </a:pPr>
            <a:r>
              <a:rPr lang="en-US" altLang="ko-KR" sz="4400" b="1" dirty="0" smtClean="0">
                <a:solidFill>
                  <a:schemeClr val="bg1"/>
                </a:solidFill>
                <a:latin typeface="Impact"/>
                <a:ea typeface="Impact"/>
                <a:cs typeface="Impact"/>
              </a:rPr>
              <a:t>Voluntary surrender</a:t>
            </a:r>
            <a:endParaRPr lang="en-US" altLang="ko-KR" sz="4400" b="1" dirty="0">
              <a:solidFill>
                <a:schemeClr val="bg1"/>
              </a:solidFill>
              <a:latin typeface="Impact"/>
              <a:ea typeface="Impact"/>
              <a:cs typeface="Impact"/>
              <a:sym typeface="Apple SD 산돌고딕 Neo 볼드체" charset="0"/>
            </a:endParaRPr>
          </a:p>
        </p:txBody>
      </p:sp>
      <p:sp>
        <p:nvSpPr>
          <p:cNvPr id="9" name="AutoShape 5"/>
          <p:cNvSpPr>
            <a:spLocks/>
          </p:cNvSpPr>
          <p:nvPr/>
        </p:nvSpPr>
        <p:spPr bwMode="auto">
          <a:xfrm>
            <a:off x="2614936" y="1169368"/>
            <a:ext cx="11195050" cy="1439862"/>
          </a:xfrm>
          <a:custGeom>
            <a:avLst/>
            <a:gdLst>
              <a:gd name="T0" fmla="*/ 6729413 w 21600"/>
              <a:gd name="T1" fmla="*/ 1042194 h 21600"/>
              <a:gd name="T2" fmla="*/ 6729413 w 21600"/>
              <a:gd name="T3" fmla="*/ 1042194 h 21600"/>
              <a:gd name="T4" fmla="*/ 6729413 w 21600"/>
              <a:gd name="T5" fmla="*/ 1042194 h 21600"/>
              <a:gd name="T6" fmla="*/ 6729413 w 21600"/>
              <a:gd name="T7" fmla="*/ 10421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 eaLnBrk="0">
              <a:lnSpc>
                <a:spcPct val="130000"/>
              </a:lnSpc>
              <a:buSzPct val="100000"/>
              <a:defRPr/>
            </a:pPr>
            <a:r>
              <a:rPr lang="en-US" altLang="ko-KR" sz="5400" b="1" dirty="0" smtClean="0">
                <a:solidFill>
                  <a:srgbClr val="256566"/>
                </a:solidFill>
                <a:latin typeface="Impact"/>
                <a:ea typeface="Impact"/>
                <a:cs typeface="Impact"/>
              </a:rPr>
              <a:t>The Path to Happiness</a:t>
            </a:r>
            <a:endParaRPr lang="en-US" altLang="ko-KR" sz="5400" b="1" dirty="0">
              <a:solidFill>
                <a:srgbClr val="256566"/>
              </a:solidFill>
              <a:latin typeface="Impact"/>
              <a:ea typeface="Impact"/>
              <a:cs typeface="Impact"/>
              <a:sym typeface="Apple SD 산돌고딕 Neo 볼드체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06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2038872" y="4214605"/>
            <a:ext cx="12385376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9600" dirty="0" smtClean="0">
                <a:latin typeface="Impact"/>
                <a:cs typeface="Impact"/>
              </a:rPr>
              <a:t>The </a:t>
            </a:r>
            <a:r>
              <a:rPr lang="en-US" sz="9600" dirty="0">
                <a:latin typeface="Impact"/>
                <a:cs typeface="Impact"/>
              </a:rPr>
              <a:t>Model </a:t>
            </a:r>
            <a:r>
              <a:rPr lang="en-US" sz="9600" dirty="0" smtClean="0">
                <a:latin typeface="Impact"/>
                <a:cs typeface="Impact"/>
              </a:rPr>
              <a:t>Course </a:t>
            </a:r>
            <a:r>
              <a:rPr lang="en-US" sz="9600" dirty="0">
                <a:latin typeface="Impact"/>
                <a:cs typeface="Impact"/>
              </a:rPr>
              <a:t>for </a:t>
            </a:r>
            <a:r>
              <a:rPr lang="en-US" sz="9600" dirty="0" smtClean="0">
                <a:latin typeface="Impact"/>
                <a:cs typeface="Impact"/>
              </a:rPr>
              <a:t>Separating from Satan </a:t>
            </a:r>
            <a:endParaRPr lang="en-US" sz="9600" dirty="0">
              <a:latin typeface="Impact"/>
              <a:cs typeface="Impact"/>
            </a:endParaRPr>
          </a:p>
        </p:txBody>
      </p:sp>
      <p:sp>
        <p:nvSpPr>
          <p:cNvPr id="31746" name="Rectangle 1"/>
          <p:cNvSpPr>
            <a:spLocks/>
          </p:cNvSpPr>
          <p:nvPr/>
        </p:nvSpPr>
        <p:spPr bwMode="auto">
          <a:xfrm>
            <a:off x="814388" y="736600"/>
            <a:ext cx="53181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altLang="ko-KR" sz="7200" dirty="0">
                <a:latin typeface="Impact" charset="0"/>
                <a:ea typeface="Impact"/>
                <a:cs typeface="Impact" charset="0"/>
                <a:sym typeface="나눔고딕OTF ExtraBold" charset="0"/>
              </a:rPr>
              <a:t>Session </a:t>
            </a:r>
            <a:r>
              <a:rPr lang="en-US" altLang="ko-KR" sz="7200" dirty="0" smtClean="0">
                <a:latin typeface="Impact" charset="0"/>
                <a:ea typeface="Impact"/>
                <a:cs typeface="Impact" charset="0"/>
                <a:sym typeface="나눔고딕OTF ExtraBold" charset="0"/>
              </a:rPr>
              <a:t>27</a:t>
            </a:r>
            <a:endParaRPr lang="en-US" altLang="ko-KR" sz="7200" dirty="0">
              <a:latin typeface="Impact" charset="0"/>
              <a:ea typeface="Impact"/>
              <a:cs typeface="Impact" charset="0"/>
              <a:sym typeface="나눔고딕OTF ExtraBold" charset="0"/>
            </a:endParaRP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16387537" y="638175"/>
            <a:ext cx="705689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sym typeface="Lucida Grande" charset="0"/>
              </a:defRPr>
            </a:lvl9pPr>
          </a:lstStyle>
          <a:p>
            <a:pPr eaLnBrk="1" hangingPunct="1"/>
            <a:r>
              <a:rPr lang="en-US" altLang="ko-KR" sz="7200" b="1" dirty="0" smtClean="0">
                <a:solidFill>
                  <a:schemeClr val="tx1"/>
                </a:solidFill>
                <a:latin typeface="Impact" charset="0"/>
                <a:ea typeface="Impact"/>
                <a:cs typeface="Impact" charset="0"/>
                <a:sym typeface="나눔고딕OTF ExtraBold" charset="0"/>
              </a:rPr>
              <a:t>Moses and Jesus 1</a:t>
            </a:r>
            <a:endParaRPr lang="en-US" altLang="ko-KR" sz="7200" b="1" dirty="0">
              <a:solidFill>
                <a:schemeClr val="tx1"/>
              </a:solidFill>
              <a:latin typeface="Impact" charset="0"/>
              <a:ea typeface="Impact"/>
              <a:cs typeface="Impact" charset="0"/>
              <a:sym typeface="나눔고딕OTF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95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70100"/>
            <a:ext cx="26416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/>
          </p:cNvSpPr>
          <p:nvPr/>
        </p:nvSpPr>
        <p:spPr bwMode="auto">
          <a:xfrm>
            <a:off x="2723848" y="3052347"/>
            <a:ext cx="131188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4400" dirty="0" smtClean="0">
                <a:latin typeface="Impact"/>
                <a:ea typeface="Impact"/>
                <a:cs typeface="Impact"/>
                <a:sym typeface="나눔고딕 Bold" charset="-127"/>
              </a:rPr>
              <a:t>Adam</a:t>
            </a:r>
            <a:endParaRPr lang="ko-KR" altLang="en-US" sz="44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31400"/>
            <a:ext cx="26416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/>
          </p:cNvSpPr>
          <p:nvPr/>
        </p:nvSpPr>
        <p:spPr bwMode="auto">
          <a:xfrm>
            <a:off x="2713866" y="10913647"/>
            <a:ext cx="133184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ko-KR" altLang="en-US" sz="4400" dirty="0">
                <a:latin typeface="Impact"/>
                <a:ea typeface="Impact"/>
                <a:cs typeface="Impact"/>
                <a:sym typeface="나눔고딕 Bold" charset="-127"/>
              </a:rPr>
              <a:t>Jacob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327900"/>
            <a:ext cx="26416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6"/>
          <p:cNvSpPr>
            <a:spLocks/>
          </p:cNvSpPr>
          <p:nvPr/>
        </p:nvSpPr>
        <p:spPr bwMode="auto">
          <a:xfrm>
            <a:off x="2741830" y="8310147"/>
            <a:ext cx="127591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ko-KR" altLang="en-US" sz="4400" dirty="0">
                <a:latin typeface="Impact"/>
                <a:ea typeface="Impact"/>
                <a:cs typeface="Impact"/>
                <a:sym typeface="나눔고딕 Bold" charset="-127"/>
              </a:rPr>
              <a:t>Isaac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686300"/>
            <a:ext cx="26416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8"/>
          <p:cNvSpPr>
            <a:spLocks/>
          </p:cNvSpPr>
          <p:nvPr/>
        </p:nvSpPr>
        <p:spPr bwMode="auto">
          <a:xfrm>
            <a:off x="2332889" y="5668547"/>
            <a:ext cx="209379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ko-KR" altLang="en-US" sz="4400" dirty="0">
                <a:latin typeface="Impact"/>
                <a:ea typeface="Impact"/>
                <a:cs typeface="Impact"/>
                <a:sym typeface="나눔고딕 Bold" charset="-127"/>
              </a:rPr>
              <a:t>Abraham</a:t>
            </a:r>
          </a:p>
        </p:txBody>
      </p:sp>
      <p:pic>
        <p:nvPicPr>
          <p:cNvPr id="3081" name="Picture 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3372544"/>
            <a:ext cx="12065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11610082"/>
            <a:ext cx="12065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3" y="3334444"/>
            <a:ext cx="114300" cy="842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7065069"/>
            <a:ext cx="8001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Rectangle 13"/>
          <p:cNvSpPr>
            <a:spLocks/>
          </p:cNvSpPr>
          <p:nvPr/>
        </p:nvSpPr>
        <p:spPr bwMode="auto">
          <a:xfrm>
            <a:off x="6315535" y="5603081"/>
            <a:ext cx="9116825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ko-KR" altLang="en-US" sz="6000" dirty="0">
                <a:latin typeface="Impact"/>
                <a:ea typeface="Impact"/>
                <a:cs typeface="Impact"/>
                <a:sym typeface="나눔고딕 Bold" charset="-127"/>
              </a:rPr>
              <a:t>The </a:t>
            </a:r>
            <a:r>
              <a:rPr lang="en-US" altLang="ko-KR" sz="6000" dirty="0" smtClean="0">
                <a:latin typeface="Impact"/>
                <a:ea typeface="Impact"/>
                <a:cs typeface="Impact"/>
                <a:sym typeface="나눔고딕 Bold" charset="-127"/>
              </a:rPr>
              <a:t>course from Adam to Abraham: </a:t>
            </a:r>
          </a:p>
          <a:p>
            <a:pPr algn="ctr">
              <a:lnSpc>
                <a:spcPct val="120000"/>
              </a:lnSpc>
            </a:pPr>
            <a:r>
              <a:rPr lang="en-US" altLang="ko-KR" sz="6000" dirty="0" smtClean="0">
                <a:latin typeface="Impact"/>
                <a:ea typeface="Impact"/>
                <a:cs typeface="Impact"/>
                <a:sym typeface="나눔고딕 Bold" charset="-127"/>
              </a:rPr>
              <a:t>2,000 biblical years</a:t>
            </a:r>
            <a:endParaRPr lang="en-US" altLang="en-US" sz="60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6" grpId="0"/>
      <p:bldP spid="3078" grpId="0"/>
      <p:bldP spid="3080" grpId="0"/>
      <p:bldP spid="30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3"/>
          <p:cNvSpPr>
            <a:spLocks/>
          </p:cNvSpPr>
          <p:nvPr/>
        </p:nvSpPr>
        <p:spPr bwMode="auto">
          <a:xfrm>
            <a:off x="933376" y="4769768"/>
            <a:ext cx="7442200" cy="3816424"/>
          </a:xfrm>
          <a:prstGeom prst="roundRect">
            <a:avLst>
              <a:gd name="adj" fmla="val 9611"/>
            </a:avLst>
          </a:prstGeom>
          <a:solidFill>
            <a:srgbClr val="4A00E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sz="5400" b="1" dirty="0">
              <a:latin typeface="Impact"/>
              <a:ea typeface="Impact"/>
              <a:cs typeface="Impact"/>
            </a:endParaRPr>
          </a:p>
        </p:txBody>
      </p:sp>
      <p:sp>
        <p:nvSpPr>
          <p:cNvPr id="4100" name="Rectangle 4"/>
          <p:cNvSpPr>
            <a:spLocks/>
          </p:cNvSpPr>
          <p:nvPr/>
        </p:nvSpPr>
        <p:spPr bwMode="auto">
          <a:xfrm>
            <a:off x="1173168" y="5568823"/>
            <a:ext cx="694186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48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Separate </a:t>
            </a:r>
            <a:r>
              <a:rPr lang="ko-KR" altLang="en-US" sz="48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Satan </a:t>
            </a:r>
            <a:r>
              <a:rPr lang="en-US" altLang="ko-KR" sz="48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and receive the Messiah on the </a:t>
            </a:r>
            <a:r>
              <a:rPr lang="en-US" altLang="ko-KR" sz="4800" b="1" dirty="0" smtClean="0">
                <a:solidFill>
                  <a:schemeClr val="bg1">
                    <a:lumMod val="90000"/>
                  </a:schemeClr>
                </a:solidFill>
                <a:latin typeface="Impact"/>
                <a:ea typeface="Impact"/>
                <a:cs typeface="Impact"/>
                <a:sym typeface="나눔고딕 Bold" charset="-127"/>
              </a:rPr>
              <a:t>family </a:t>
            </a:r>
            <a:r>
              <a:rPr lang="en-US" altLang="ko-KR" sz="48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and </a:t>
            </a:r>
            <a:r>
              <a:rPr lang="en-US" altLang="ko-KR" sz="4800" b="1" dirty="0" smtClean="0">
                <a:solidFill>
                  <a:srgbClr val="FFCBCB"/>
                </a:solidFill>
                <a:latin typeface="Impact"/>
                <a:ea typeface="Impact"/>
                <a:cs typeface="Impact"/>
                <a:sym typeface="나눔고딕 Bold" charset="-127"/>
              </a:rPr>
              <a:t>tribal</a:t>
            </a:r>
            <a:r>
              <a:rPr lang="en-US" altLang="ko-KR" sz="48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 level </a:t>
            </a:r>
            <a:endParaRPr lang="ko-KR" altLang="en-US" sz="4800" b="1" dirty="0">
              <a:solidFill>
                <a:srgbClr val="FFFFFF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pic>
        <p:nvPicPr>
          <p:cNvPr id="4101" name="Picture 5"/>
          <p:cNvPicPr>
            <a:picLocks noChangeArrowheads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664" y="2469852"/>
            <a:ext cx="468248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/>
          </p:cNvSpPr>
          <p:nvPr/>
        </p:nvSpPr>
        <p:spPr bwMode="auto">
          <a:xfrm>
            <a:off x="9446457" y="3367445"/>
            <a:ext cx="352660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ko-KR" altLang="en-US" sz="4800" dirty="0">
                <a:latin typeface="Impact"/>
                <a:ea typeface="Impact"/>
                <a:cs typeface="Impact"/>
                <a:sym typeface="나눔고딕 Bold" charset="-127"/>
              </a:rPr>
              <a:t>Adam's family</a:t>
            </a:r>
          </a:p>
        </p:txBody>
      </p:sp>
      <p:pic>
        <p:nvPicPr>
          <p:cNvPr id="4103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268" y="8308776"/>
            <a:ext cx="5258916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8"/>
          <p:cNvSpPr>
            <a:spLocks/>
          </p:cNvSpPr>
          <p:nvPr/>
        </p:nvSpPr>
        <p:spPr bwMode="auto">
          <a:xfrm>
            <a:off x="9359826" y="8927876"/>
            <a:ext cx="3552254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ko-KR" altLang="en-US" sz="4800" dirty="0">
                <a:latin typeface="Impact"/>
                <a:ea typeface="Impact"/>
                <a:cs typeface="Impact"/>
                <a:sym typeface="나눔고딕 Bold" charset="-127"/>
              </a:rPr>
              <a:t>Abraham</a:t>
            </a:r>
          </a:p>
          <a:p>
            <a:pPr algn="ctr"/>
            <a:r>
              <a:rPr lang="ko-KR" altLang="en-US" sz="4800" dirty="0">
                <a:latin typeface="Impact"/>
                <a:ea typeface="Impact"/>
                <a:cs typeface="Impact"/>
                <a:sym typeface="나눔고딕 Bold" charset="-127"/>
              </a:rPr>
              <a:t>Isaac</a:t>
            </a:r>
          </a:p>
          <a:p>
            <a:pPr algn="ctr"/>
            <a:r>
              <a:rPr lang="ko-KR" altLang="en-US" sz="4800" dirty="0">
                <a:latin typeface="Impact"/>
                <a:ea typeface="Impact"/>
                <a:cs typeface="Impact"/>
                <a:sym typeface="나눔고딕 Bold" charset="-127"/>
              </a:rPr>
              <a:t>Jacob's family</a:t>
            </a:r>
          </a:p>
        </p:txBody>
      </p:sp>
      <p:pic>
        <p:nvPicPr>
          <p:cNvPr id="4105" name="Picture 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632" y="5463976"/>
            <a:ext cx="4466456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Rectangle 10"/>
          <p:cNvSpPr>
            <a:spLocks/>
          </p:cNvSpPr>
          <p:nvPr/>
        </p:nvSpPr>
        <p:spPr bwMode="auto">
          <a:xfrm>
            <a:off x="9523401" y="6415445"/>
            <a:ext cx="337271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ko-KR" altLang="en-US" sz="4800" dirty="0">
                <a:latin typeface="Impact"/>
                <a:ea typeface="Impact"/>
                <a:cs typeface="Impact"/>
                <a:sym typeface="나눔고딕 Bold" charset="-127"/>
              </a:rPr>
              <a:t>Noah's family</a:t>
            </a:r>
          </a:p>
        </p:txBody>
      </p:sp>
      <p:pic>
        <p:nvPicPr>
          <p:cNvPr id="4107" name="Picture 1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6100" y="2949376"/>
            <a:ext cx="12065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6100" y="11186914"/>
            <a:ext cx="12065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6713" y="2911276"/>
            <a:ext cx="114300" cy="842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6156" y="6695628"/>
            <a:ext cx="8001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rrowheads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664" y="2469852"/>
            <a:ext cx="468248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6"/>
          <p:cNvSpPr>
            <a:spLocks/>
          </p:cNvSpPr>
          <p:nvPr/>
        </p:nvSpPr>
        <p:spPr bwMode="auto">
          <a:xfrm>
            <a:off x="9109787" y="3148424"/>
            <a:ext cx="40903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4800" dirty="0" smtClean="0">
                <a:latin typeface="Impact"/>
                <a:ea typeface="Impact"/>
                <a:cs typeface="Impact"/>
                <a:sym typeface="나눔고딕 Bold" charset="-127"/>
              </a:rPr>
              <a:t>Jacob’s </a:t>
            </a:r>
            <a:r>
              <a:rPr lang="ko-KR" altLang="en-US" sz="4800" dirty="0" smtClean="0">
                <a:latin typeface="Impact"/>
                <a:ea typeface="Impact"/>
                <a:cs typeface="Impact"/>
                <a:sym typeface="나눔고딕 Bold" charset="-127"/>
              </a:rPr>
              <a:t>family</a:t>
            </a:r>
            <a:r>
              <a:rPr lang="en-US" altLang="ko-KR" sz="4800" dirty="0" smtClean="0">
                <a:latin typeface="Impact"/>
                <a:ea typeface="Impact"/>
                <a:cs typeface="Impact"/>
                <a:sym typeface="나눔고딕 Bold" charset="-127"/>
              </a:rPr>
              <a:t>, Joseph</a:t>
            </a:r>
            <a:endParaRPr lang="ko-KR" altLang="en-US" sz="48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pic>
        <p:nvPicPr>
          <p:cNvPr id="15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624" y="9162256"/>
            <a:ext cx="482453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8"/>
          <p:cNvSpPr>
            <a:spLocks/>
          </p:cNvSpPr>
          <p:nvPr/>
        </p:nvSpPr>
        <p:spPr bwMode="auto">
          <a:xfrm>
            <a:off x="9280897" y="9980216"/>
            <a:ext cx="384720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4800" dirty="0" smtClean="0">
                <a:latin typeface="Impact"/>
                <a:ea typeface="Impact"/>
                <a:cs typeface="Impact"/>
                <a:sym typeface="나눔고딕 Bold" charset="-127"/>
              </a:rPr>
              <a:t>Joshua’s family</a:t>
            </a:r>
            <a:endParaRPr lang="ko-KR" altLang="en-US" sz="48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pic>
        <p:nvPicPr>
          <p:cNvPr id="17" name="Picture 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632" y="5417840"/>
            <a:ext cx="4466456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0"/>
          <p:cNvSpPr>
            <a:spLocks/>
          </p:cNvSpPr>
          <p:nvPr/>
        </p:nvSpPr>
        <p:spPr bwMode="auto">
          <a:xfrm>
            <a:off x="9484932" y="6369309"/>
            <a:ext cx="34496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4800" dirty="0" smtClean="0">
                <a:latin typeface="Impact"/>
                <a:ea typeface="Impact"/>
                <a:cs typeface="Impact"/>
                <a:sym typeface="나눔고딕 Bold" charset="-127"/>
              </a:rPr>
              <a:t>Moses’ family</a:t>
            </a:r>
            <a:endParaRPr lang="ko-KR" altLang="en-US" sz="48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pic>
        <p:nvPicPr>
          <p:cNvPr id="19" name="Picture 1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6100" y="2949376"/>
            <a:ext cx="12065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6100" y="11186914"/>
            <a:ext cx="12065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6713" y="2911276"/>
            <a:ext cx="114300" cy="842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4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6156" y="6695628"/>
            <a:ext cx="8001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utoShape 3"/>
          <p:cNvSpPr>
            <a:spLocks/>
          </p:cNvSpPr>
          <p:nvPr/>
        </p:nvSpPr>
        <p:spPr bwMode="auto">
          <a:xfrm>
            <a:off x="933376" y="4769768"/>
            <a:ext cx="7442200" cy="3816424"/>
          </a:xfrm>
          <a:prstGeom prst="roundRect">
            <a:avLst>
              <a:gd name="adj" fmla="val 9611"/>
            </a:avLst>
          </a:prstGeom>
          <a:solidFill>
            <a:srgbClr val="4A00E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sz="5400" b="1" dirty="0">
              <a:latin typeface="Impact"/>
              <a:ea typeface="Impact"/>
              <a:cs typeface="Impact"/>
            </a:endParaRPr>
          </a:p>
        </p:txBody>
      </p:sp>
      <p:sp>
        <p:nvSpPr>
          <p:cNvPr id="24" name="Rectangle 4"/>
          <p:cNvSpPr>
            <a:spLocks/>
          </p:cNvSpPr>
          <p:nvPr/>
        </p:nvSpPr>
        <p:spPr bwMode="auto">
          <a:xfrm>
            <a:off x="1173168" y="5568823"/>
            <a:ext cx="694186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48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Separate </a:t>
            </a:r>
            <a:r>
              <a:rPr lang="ko-KR" altLang="en-US" sz="48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Satan </a:t>
            </a:r>
            <a:r>
              <a:rPr lang="en-US" altLang="ko-KR" sz="48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and receive the Messiah on the </a:t>
            </a:r>
          </a:p>
          <a:p>
            <a:pPr algn="ctr"/>
            <a:r>
              <a:rPr lang="en-US" altLang="ko-KR" sz="4800" b="1" dirty="0">
                <a:solidFill>
                  <a:srgbClr val="FFCBCB"/>
                </a:solidFill>
                <a:latin typeface="Impact"/>
                <a:ea typeface="Impact"/>
                <a:cs typeface="Impact"/>
                <a:sym typeface="나눔고딕 Bold" charset="-127"/>
              </a:rPr>
              <a:t>n</a:t>
            </a:r>
            <a:r>
              <a:rPr lang="en-US" altLang="ko-KR" sz="4800" b="1" dirty="0" smtClean="0">
                <a:solidFill>
                  <a:srgbClr val="FFCBCB"/>
                </a:solidFill>
                <a:latin typeface="Impact"/>
                <a:ea typeface="Impact"/>
                <a:cs typeface="Impact"/>
                <a:sym typeface="나눔고딕 Bold" charset="-127"/>
              </a:rPr>
              <a:t>ational</a:t>
            </a:r>
            <a:r>
              <a:rPr lang="en-US" altLang="ko-KR" sz="48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 level </a:t>
            </a:r>
            <a:endParaRPr lang="ko-KR" altLang="en-US" sz="4800" b="1" dirty="0">
              <a:solidFill>
                <a:srgbClr val="FFFFFF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1686321" y="1608436"/>
            <a:ext cx="1291669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ko-KR" altLang="en-US" sz="6000" dirty="0">
                <a:solidFill>
                  <a:srgbClr val="000080"/>
                </a:solidFill>
                <a:latin typeface="Impact"/>
                <a:ea typeface="Impact"/>
                <a:cs typeface="Impact"/>
                <a:sym typeface="나눔고딕 Bold" charset="-127"/>
              </a:rPr>
              <a:t>The Goal of the Providence of Restoration</a:t>
            </a:r>
          </a:p>
        </p:txBody>
      </p:sp>
      <p:sp>
        <p:nvSpPr>
          <p:cNvPr id="6146" name="Rectangle 2"/>
          <p:cNvSpPr>
            <a:spLocks/>
          </p:cNvSpPr>
          <p:nvPr/>
        </p:nvSpPr>
        <p:spPr bwMode="auto">
          <a:xfrm>
            <a:off x="3356529" y="7722096"/>
            <a:ext cx="95556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ko-KR" altLang="en-US" sz="6000" dirty="0" smtClean="0">
                <a:solidFill>
                  <a:srgbClr val="FF0080"/>
                </a:solidFill>
                <a:latin typeface="Impact"/>
                <a:ea typeface="Impact"/>
                <a:cs typeface="Impact"/>
                <a:sym typeface="나눔고딕 Bold" charset="-127"/>
              </a:rPr>
              <a:t>Jesus</a:t>
            </a:r>
            <a:r>
              <a:rPr lang="en-US" altLang="ko-KR" sz="6000" dirty="0" smtClean="0">
                <a:solidFill>
                  <a:srgbClr val="FF0080"/>
                </a:solidFill>
                <a:latin typeface="Impact"/>
                <a:ea typeface="Impact"/>
                <a:cs typeface="Impact"/>
                <a:sym typeface="나눔고딕 Bold" charset="-127"/>
              </a:rPr>
              <a:t>: Messiah and True Adam</a:t>
            </a:r>
            <a:endParaRPr lang="ko-KR" altLang="en-US" sz="6000" dirty="0">
              <a:solidFill>
                <a:srgbClr val="FF0080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6147" name="AutoShape 3"/>
          <p:cNvSpPr>
            <a:spLocks/>
          </p:cNvSpPr>
          <p:nvPr/>
        </p:nvSpPr>
        <p:spPr bwMode="auto">
          <a:xfrm>
            <a:off x="1102768" y="2933700"/>
            <a:ext cx="14257584" cy="3606800"/>
          </a:xfrm>
          <a:prstGeom prst="roundRect">
            <a:avLst>
              <a:gd name="adj" fmla="val 14083"/>
            </a:avLst>
          </a:prstGeom>
          <a:solidFill>
            <a:srgbClr val="0080FF"/>
          </a:solidFill>
          <a:ln>
            <a:noFill/>
          </a:ln>
          <a:effectLst>
            <a:outerShdw blurRad="88900" dist="50800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r>
              <a:rPr lang="en-US" altLang="ko-KR" sz="5400" dirty="0" smtClean="0">
                <a:latin typeface="Impact"/>
                <a:ea typeface="Impact"/>
                <a:cs typeface="Impact"/>
              </a:rPr>
              <a:t> </a:t>
            </a:r>
            <a:endParaRPr lang="ko-KR" altLang="en-US" sz="5400" dirty="0">
              <a:latin typeface="Impact"/>
              <a:ea typeface="Impact"/>
              <a:cs typeface="Impact"/>
            </a:endParaRPr>
          </a:p>
        </p:txBody>
      </p:sp>
      <p:sp>
        <p:nvSpPr>
          <p:cNvPr id="6148" name="Rectangle 4"/>
          <p:cNvSpPr>
            <a:spLocks/>
          </p:cNvSpPr>
          <p:nvPr/>
        </p:nvSpPr>
        <p:spPr bwMode="auto">
          <a:xfrm>
            <a:off x="2110880" y="3351675"/>
            <a:ext cx="12206656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ko-KR" altLang="en-US" sz="60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Satan</a:t>
            </a:r>
            <a:r>
              <a:rPr lang="en-US" altLang="ko-KR" sz="60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’s voluntary surrender to human beings as </a:t>
            </a:r>
            <a:r>
              <a:rPr lang="ko-KR" altLang="en-US" sz="60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master</a:t>
            </a:r>
            <a:r>
              <a:rPr lang="en-US" altLang="ko-KR" sz="60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s of the physical world and spirit world</a:t>
            </a:r>
            <a:r>
              <a:rPr lang="ko-KR" altLang="en-US" sz="60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 </a:t>
            </a:r>
            <a:endParaRPr lang="en-US" altLang="ko-KR" sz="6000" b="1" dirty="0" smtClean="0">
              <a:solidFill>
                <a:srgbClr val="FFFFFF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6149" name="AutoShape 5"/>
          <p:cNvSpPr>
            <a:spLocks/>
          </p:cNvSpPr>
          <p:nvPr/>
        </p:nvSpPr>
        <p:spPr bwMode="auto">
          <a:xfrm>
            <a:off x="2870200" y="9047360"/>
            <a:ext cx="10541000" cy="2209800"/>
          </a:xfrm>
          <a:prstGeom prst="roundRect">
            <a:avLst>
              <a:gd name="adj" fmla="val 22986"/>
            </a:avLst>
          </a:prstGeom>
          <a:solidFill>
            <a:srgbClr val="FF3E6E"/>
          </a:solidFill>
          <a:ln>
            <a:noFill/>
          </a:ln>
          <a:effectLst>
            <a:outerShdw blurRad="88900" dist="50800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sz="5400" dirty="0">
              <a:latin typeface="Impact"/>
              <a:ea typeface="Impact"/>
              <a:cs typeface="Impact"/>
            </a:endParaRPr>
          </a:p>
        </p:txBody>
      </p:sp>
      <p:sp>
        <p:nvSpPr>
          <p:cNvPr id="6150" name="Rectangle 6"/>
          <p:cNvSpPr>
            <a:spLocks/>
          </p:cNvSpPr>
          <p:nvPr/>
        </p:nvSpPr>
        <p:spPr bwMode="auto">
          <a:xfrm>
            <a:off x="3273635" y="9352278"/>
            <a:ext cx="9782461" cy="166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5400" b="1" dirty="0" smtClean="0">
                <a:solidFill>
                  <a:srgbClr val="FFFFFF"/>
                </a:solidFill>
                <a:latin typeface="Impact"/>
                <a:ea typeface="Impact"/>
                <a:cs typeface="Impact"/>
                <a:sym typeface="나눔고딕 Bold" charset="-127"/>
              </a:rPr>
              <a:t>Came to help all people bring Satan to voluntary submission</a:t>
            </a:r>
            <a:endParaRPr lang="ko-KR" altLang="en-US" sz="5400" b="1" dirty="0">
              <a:solidFill>
                <a:srgbClr val="FFFFFF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  <p:bldP spid="6146" grpId="0"/>
      <p:bldP spid="6147" grpId="0" animBg="1"/>
      <p:bldP spid="6148" grpId="0"/>
      <p:bldP spid="6149" grpId="0" animBg="1"/>
      <p:bldP spid="61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/>
          </p:cNvSpPr>
          <p:nvPr/>
        </p:nvSpPr>
        <p:spPr bwMode="auto">
          <a:xfrm>
            <a:off x="9527704" y="1436755"/>
            <a:ext cx="5544616" cy="296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ko-KR" altLang="en-US" sz="5400" dirty="0" smtClean="0">
                <a:latin typeface="Impact"/>
                <a:ea typeface="Impact"/>
                <a:cs typeface="Impact"/>
                <a:sym typeface="나눔고딕 Bold" charset="-127"/>
              </a:rPr>
              <a:t>Satan</a:t>
            </a:r>
            <a:r>
              <a:rPr lang="en-US" altLang="ko-KR" sz="5400" dirty="0">
                <a:latin typeface="Impact"/>
                <a:ea typeface="Impact"/>
                <a:cs typeface="Impact"/>
                <a:sym typeface="나눔고딕 Bold" charset="-127"/>
              </a:rPr>
              <a:t> </a:t>
            </a:r>
            <a:r>
              <a:rPr lang="ko-KR" altLang="en-US" sz="5400" dirty="0" smtClean="0">
                <a:latin typeface="Impact"/>
                <a:ea typeface="Impact"/>
                <a:cs typeface="Impact"/>
                <a:sym typeface="나눔고딕 Bold" charset="-127"/>
              </a:rPr>
              <a:t>does </a:t>
            </a:r>
            <a:r>
              <a:rPr lang="ko-KR" altLang="en-US" sz="5400" dirty="0">
                <a:latin typeface="Impact"/>
                <a:ea typeface="Impact"/>
                <a:cs typeface="Impact"/>
                <a:sym typeface="나눔고딕 Bold" charset="-127"/>
              </a:rPr>
              <a:t>not meekly surrender even before </a:t>
            </a:r>
            <a:r>
              <a:rPr lang="ko-KR" altLang="en-US" sz="5400" dirty="0" smtClean="0">
                <a:latin typeface="Impact"/>
                <a:ea typeface="Impact"/>
                <a:cs typeface="Impact"/>
                <a:sym typeface="나눔고딕 Bold" charset="-127"/>
              </a:rPr>
              <a:t>God</a:t>
            </a:r>
            <a:endParaRPr lang="ko-KR" altLang="en-US" sz="6000" dirty="0" smtClean="0">
              <a:solidFill>
                <a:srgbClr val="0000FF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pic>
        <p:nvPicPr>
          <p:cNvPr id="2" name="Picture 1" descr="Unknown.jpe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44" t="4509" r="10378" b="21832"/>
          <a:stretch/>
        </p:blipFill>
        <p:spPr>
          <a:xfrm>
            <a:off x="814736" y="953344"/>
            <a:ext cx="8109048" cy="6848398"/>
          </a:xfrm>
          <a:prstGeom prst="rect">
            <a:avLst/>
          </a:prstGeom>
        </p:spPr>
      </p:pic>
      <p:pic>
        <p:nvPicPr>
          <p:cNvPr id="5" name="Picture 4" descr="Unknown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t="4510" r="40620" b="51453"/>
          <a:stretch/>
        </p:blipFill>
        <p:spPr>
          <a:xfrm>
            <a:off x="814736" y="953344"/>
            <a:ext cx="4340696" cy="4094336"/>
          </a:xfrm>
          <a:prstGeom prst="rect">
            <a:avLst/>
          </a:prstGeom>
        </p:spPr>
      </p:pic>
      <p:sp>
        <p:nvSpPr>
          <p:cNvPr id="7" name="Rectangle 2"/>
          <p:cNvSpPr>
            <a:spLocks/>
          </p:cNvSpPr>
          <p:nvPr/>
        </p:nvSpPr>
        <p:spPr bwMode="auto">
          <a:xfrm>
            <a:off x="775248" y="8730208"/>
            <a:ext cx="15207616" cy="132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ko-KR" sz="7200" dirty="0" smtClean="0">
                <a:solidFill>
                  <a:srgbClr val="0000FF"/>
                </a:solidFill>
                <a:latin typeface="Impact"/>
                <a:ea typeface="Impact"/>
                <a:cs typeface="Impact"/>
                <a:sym typeface="나눔고딕 Bold" charset="-127"/>
              </a:rPr>
              <a:t>Model for Jesus’ substantial course</a:t>
            </a:r>
            <a:endParaRPr lang="ko-KR" altLang="en-US" sz="7200" dirty="0">
              <a:solidFill>
                <a:srgbClr val="0000FF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8" name="Rectangle 2"/>
          <p:cNvSpPr>
            <a:spLocks/>
          </p:cNvSpPr>
          <p:nvPr/>
        </p:nvSpPr>
        <p:spPr bwMode="auto">
          <a:xfrm>
            <a:off x="598712" y="10818440"/>
            <a:ext cx="14991592" cy="132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ko-KR" sz="7200" dirty="0" smtClean="0">
                <a:solidFill>
                  <a:srgbClr val="0000FF"/>
                </a:solidFill>
                <a:latin typeface="Impact"/>
                <a:ea typeface="Impact"/>
                <a:cs typeface="Impact"/>
                <a:sym typeface="나눔고딕 Bold" charset="-127"/>
              </a:rPr>
              <a:t>Model for our substantial course</a:t>
            </a:r>
            <a:endParaRPr lang="ko-KR" altLang="en-US" sz="7200" dirty="0">
              <a:solidFill>
                <a:srgbClr val="0000FF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7170" name="Rectangle 2"/>
          <p:cNvSpPr>
            <a:spLocks/>
          </p:cNvSpPr>
          <p:nvPr/>
        </p:nvSpPr>
        <p:spPr bwMode="auto">
          <a:xfrm>
            <a:off x="9095656" y="4384884"/>
            <a:ext cx="6696744" cy="398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ko-KR" altLang="en-US" sz="5400" dirty="0" smtClean="0">
                <a:solidFill>
                  <a:srgbClr val="0000FF"/>
                </a:solidFill>
                <a:latin typeface="Impact"/>
                <a:ea typeface="Impact"/>
                <a:cs typeface="Impact"/>
                <a:sym typeface="나눔고딕 Bold" charset="-127"/>
              </a:rPr>
              <a:t>Jaco</a:t>
            </a:r>
            <a:r>
              <a:rPr lang="en-US" altLang="ko-KR" sz="5400" dirty="0" smtClean="0">
                <a:solidFill>
                  <a:srgbClr val="0000FF"/>
                </a:solidFill>
                <a:latin typeface="Impact"/>
                <a:ea typeface="Impact"/>
                <a:cs typeface="Impact"/>
                <a:sym typeface="나눔고딕 Bold" charset="-127"/>
              </a:rPr>
              <a:t>b and Moses: </a:t>
            </a:r>
          </a:p>
          <a:p>
            <a:pPr algn="ctr">
              <a:lnSpc>
                <a:spcPct val="120000"/>
              </a:lnSpc>
            </a:pPr>
            <a:r>
              <a:rPr lang="ko-KR" altLang="en-US" sz="5400" dirty="0" smtClean="0">
                <a:solidFill>
                  <a:srgbClr val="0000FF"/>
                </a:solidFill>
                <a:latin typeface="Impact"/>
                <a:ea typeface="Impact"/>
                <a:cs typeface="Impact"/>
                <a:sym typeface="나눔고딕 Bold" charset="-127"/>
              </a:rPr>
              <a:t>symbol</a:t>
            </a:r>
            <a:r>
              <a:rPr lang="en-US" altLang="ko-KR" sz="5400" dirty="0" smtClean="0">
                <a:solidFill>
                  <a:srgbClr val="0000FF"/>
                </a:solidFill>
                <a:latin typeface="Impact"/>
                <a:ea typeface="Impact"/>
                <a:cs typeface="Impact"/>
                <a:sym typeface="나눔고딕 Bold" charset="-127"/>
              </a:rPr>
              <a:t> and image</a:t>
            </a:r>
            <a:endParaRPr lang="en-US" altLang="ko-KR" sz="5400" dirty="0">
              <a:solidFill>
                <a:srgbClr val="0000FF"/>
              </a:solidFill>
              <a:latin typeface="Impact"/>
              <a:ea typeface="Impact"/>
              <a:cs typeface="Impact"/>
              <a:sym typeface="나눔고딕 Bold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5400" dirty="0" smtClean="0">
                <a:solidFill>
                  <a:srgbClr val="0000FF"/>
                </a:solidFill>
                <a:latin typeface="Impact"/>
                <a:ea typeface="Impact"/>
                <a:cs typeface="Impact"/>
                <a:sym typeface="나눔고딕 Bold" charset="-127"/>
              </a:rPr>
              <a:t>course </a:t>
            </a:r>
            <a:r>
              <a:rPr lang="ko-KR" altLang="en-US" sz="5400" dirty="0">
                <a:solidFill>
                  <a:srgbClr val="0000FF"/>
                </a:solidFill>
                <a:latin typeface="Impact"/>
                <a:ea typeface="Impact"/>
                <a:cs typeface="Impact"/>
                <a:sym typeface="나눔고딕 Bold" charset="-127"/>
              </a:rPr>
              <a:t>for bringing Satan to submission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7" grpId="0"/>
      <p:bldP spid="7" grpId="1"/>
      <p:bldP spid="8" grpId="0"/>
      <p:bldP spid="7170" grpId="0"/>
      <p:bldP spid="717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1331913" y="1433037"/>
            <a:ext cx="748792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ko-KR" altLang="en-US" sz="4800" dirty="0">
                <a:latin typeface="Impact"/>
                <a:ea typeface="Impact"/>
                <a:cs typeface="Impact"/>
                <a:sym typeface="나눔명조 Bold" charset="-127"/>
              </a:rPr>
              <a:t>Jacob's Course as the Model </a:t>
            </a:r>
            <a:endParaRPr lang="en-US" altLang="ko-KR" sz="4800" dirty="0" smtClean="0">
              <a:latin typeface="Impact"/>
              <a:ea typeface="Impact"/>
              <a:cs typeface="Impact"/>
              <a:sym typeface="나눔명조 Bold" charset="-127"/>
            </a:endParaRPr>
          </a:p>
          <a:p>
            <a:r>
              <a:rPr lang="ko-KR" altLang="en-US" sz="4800" dirty="0" smtClean="0">
                <a:latin typeface="Impact"/>
                <a:ea typeface="Impact"/>
                <a:cs typeface="Impact"/>
                <a:sym typeface="나눔명조 Bold" charset="-127"/>
              </a:rPr>
              <a:t>for </a:t>
            </a:r>
            <a:r>
              <a:rPr lang="ko-KR" altLang="en-US" sz="4800" dirty="0">
                <a:latin typeface="Impact"/>
                <a:ea typeface="Impact"/>
                <a:cs typeface="Impact"/>
                <a:sym typeface="나눔명조 Bold" charset="-127"/>
              </a:rPr>
              <a:t>Moses' and Jesus' Courses</a:t>
            </a:r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1019175" y="3977680"/>
            <a:ext cx="869649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ko-KR" sz="4800" dirty="0">
                <a:latin typeface="Impact"/>
                <a:ea typeface="Impact"/>
                <a:cs typeface="Impact"/>
                <a:sym typeface="나눔고딕 Bold" charset="-127"/>
              </a:rPr>
              <a:t>1. </a:t>
            </a:r>
            <a:r>
              <a:rPr lang="ko-KR" altLang="en-US" sz="4800" dirty="0">
                <a:latin typeface="Impact"/>
                <a:ea typeface="Impact"/>
                <a:cs typeface="Impact"/>
                <a:sym typeface="나눔고딕 Bold" charset="-127"/>
              </a:rPr>
              <a:t>Overcome a life-threatening trial</a:t>
            </a:r>
          </a:p>
        </p:txBody>
      </p:sp>
      <p:pic>
        <p:nvPicPr>
          <p:cNvPr id="2" name="Picture 1" descr="wrestling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6" y="5129808"/>
            <a:ext cx="5904656" cy="6256768"/>
          </a:xfrm>
          <a:prstGeom prst="rect">
            <a:avLst/>
          </a:prstGeom>
        </p:spPr>
      </p:pic>
      <p:pic>
        <p:nvPicPr>
          <p:cNvPr id="3" name="Picture 2" descr="zipporach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748" y="5057800"/>
            <a:ext cx="4225840" cy="6338759"/>
          </a:xfrm>
          <a:prstGeom prst="rect">
            <a:avLst/>
          </a:prstGeom>
        </p:spPr>
      </p:pic>
      <p:pic>
        <p:nvPicPr>
          <p:cNvPr id="4" name="Picture 3" descr="3 tempt.jpeg"/>
          <p:cNvPicPr>
            <a:picLocks noChangeAspect="1"/>
          </p:cNvPicPr>
          <p:nvPr/>
        </p:nvPicPr>
        <p:blipFill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228" y="5119264"/>
            <a:ext cx="4581164" cy="6275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제목 및 부제">
  <a:themeElements>
    <a:clrScheme name="">
      <a:dk1>
        <a:srgbClr val="000000"/>
      </a:dk1>
      <a:lt1>
        <a:srgbClr val="FFFEFE"/>
      </a:lt1>
      <a:dk2>
        <a:srgbClr val="000000"/>
      </a:dk2>
      <a:lt2>
        <a:srgbClr val="000000"/>
      </a:lt2>
      <a:accent1>
        <a:srgbClr val="C00061"/>
      </a:accent1>
      <a:accent2>
        <a:srgbClr val="333399"/>
      </a:accent2>
      <a:accent3>
        <a:srgbClr val="FFFEFE"/>
      </a:accent3>
      <a:accent4>
        <a:srgbClr val="000000"/>
      </a:accent4>
      <a:accent5>
        <a:srgbClr val="DCAAB7"/>
      </a:accent5>
      <a:accent6>
        <a:srgbClr val="2D2D8A"/>
      </a:accent6>
      <a:hlink>
        <a:srgbClr val="009999"/>
      </a:hlink>
      <a:folHlink>
        <a:srgbClr val="99CC00"/>
      </a:folHlink>
    </a:clrScheme>
    <a:fontScheme name="제목 및 부제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5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5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제목 및 부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4284</TotalTime>
  <Pages>0</Pages>
  <Words>422</Words>
  <Characters>0</Characters>
  <Application>Microsoft Office PowerPoint</Application>
  <PresentationFormat>Custom</PresentationFormat>
  <Lines>0</Lines>
  <Paragraphs>79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제목 및 부제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 the Principle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KUNDUK KOH</dc:creator>
  <cp:lastModifiedBy>.</cp:lastModifiedBy>
  <cp:revision>116</cp:revision>
  <dcterms:modified xsi:type="dcterms:W3CDTF">2020-04-24T15:05:55Z</dcterms:modified>
</cp:coreProperties>
</file>