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3" r:id="rId2"/>
    <p:sldId id="271" r:id="rId3"/>
    <p:sldId id="273" r:id="rId4"/>
    <p:sldId id="274" r:id="rId5"/>
    <p:sldId id="275" r:id="rId6"/>
    <p:sldId id="276" r:id="rId7"/>
    <p:sldId id="294" r:id="rId8"/>
    <p:sldId id="295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2" r:id="rId18"/>
    <p:sldId id="296" r:id="rId19"/>
    <p:sldId id="297" r:id="rId20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2" autoAdjust="0"/>
  </p:normalViewPr>
  <p:slideViewPr>
    <p:cSldViewPr>
      <p:cViewPr>
        <p:scale>
          <a:sx n="45" d="100"/>
          <a:sy n="45" d="100"/>
        </p:scale>
        <p:origin x="120" y="-4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0457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38729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6575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4413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70597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2796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7388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7384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994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020042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23984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AutoShape 3"/>
          <p:cNvSpPr>
            <a:spLocks/>
          </p:cNvSpPr>
          <p:nvPr userDrawn="1"/>
        </p:nvSpPr>
        <p:spPr bwMode="auto">
          <a:xfrm>
            <a:off x="931862" y="685799"/>
            <a:ext cx="14795501" cy="121666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17B9F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>
              <a:latin typeface="Impact"/>
              <a:ea typeface="Impact"/>
              <a:cs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506538" y="3797300"/>
            <a:ext cx="135937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  <a:latin typeface="Impact" charset="0"/>
                <a:cs typeface="Impact" charset="0"/>
                <a:sym typeface="나눔고딕 Bold" charset="0"/>
              </a:rPr>
              <a:t>The Providence of Restoration in </a:t>
            </a:r>
          </a:p>
          <a:p>
            <a:pPr algn="ctr"/>
            <a:r>
              <a:rPr lang="en-US" altLang="ko-KR" sz="8000" dirty="0">
                <a:solidFill>
                  <a:schemeClr val="tx1"/>
                </a:solidFill>
                <a:latin typeface="Impact" charset="0"/>
                <a:cs typeface="Impact" charset="0"/>
                <a:sym typeface="나눔고딕 Bold" charset="0"/>
              </a:rPr>
              <a:t>Abraham’s </a:t>
            </a:r>
            <a:r>
              <a:rPr lang="en-US" altLang="ko-KR" sz="8000" dirty="0" smtClean="0">
                <a:solidFill>
                  <a:schemeClr val="tx1"/>
                </a:solidFill>
                <a:latin typeface="Impact" charset="0"/>
                <a:cs typeface="Impact" charset="0"/>
                <a:sym typeface="나눔고딕 Bold" charset="0"/>
              </a:rPr>
              <a:t>Family II</a:t>
            </a:r>
            <a:endParaRPr lang="ko-KR" altLang="en-US" sz="8000" dirty="0">
              <a:solidFill>
                <a:schemeClr val="tx1"/>
              </a:solidFill>
              <a:latin typeface="Impact" charset="0"/>
              <a:cs typeface="Impact" charset="0"/>
              <a:sym typeface="나눔고딕 Bold" charset="0"/>
            </a:endParaRPr>
          </a:p>
        </p:txBody>
      </p:sp>
      <p:sp>
        <p:nvSpPr>
          <p:cNvPr id="3074" name="Rectangle 1"/>
          <p:cNvSpPr>
            <a:spLocks/>
          </p:cNvSpPr>
          <p:nvPr/>
        </p:nvSpPr>
        <p:spPr bwMode="auto">
          <a:xfrm>
            <a:off x="814388" y="73660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cs typeface="Impact" charset="0"/>
                <a:sym typeface="나눔고딕OTF ExtraBold" charset="0"/>
              </a:rPr>
              <a:t>25</a:t>
            </a:r>
            <a:endParaRPr lang="en-US" altLang="ko-KR" sz="7200" dirty="0">
              <a:latin typeface="Impact" charset="0"/>
              <a:cs typeface="Impact" charset="0"/>
              <a:sym typeface="나눔고딕OTF ExtraBold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7602200" y="638175"/>
            <a:ext cx="462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ko-KR" sz="7200" b="1">
                <a:solidFill>
                  <a:schemeClr val="tx1"/>
                </a:solidFill>
                <a:latin typeface="Impact" charset="0"/>
                <a:cs typeface="Impact" charset="0"/>
                <a:sym typeface="나눔고딕OTF ExtraBold" charset="0"/>
              </a:rPr>
              <a:t>Restoration</a:t>
            </a: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56" y="5201816"/>
            <a:ext cx="5707431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966864" y="7833609"/>
            <a:ext cx="11990388" cy="46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5500" dirty="0" smtClean="0">
                <a:latin typeface="Impact"/>
                <a:ea typeface="Impact"/>
                <a:cs typeface="Impact"/>
                <a:sym typeface="나눔명조 Bold" charset="-127"/>
              </a:rPr>
              <a:t>“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Take your son, your only son Isaac, whom you love,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명조 Bold" charset="-127"/>
              </a:rPr>
              <a:t>and go to the land of Mori′ah, and offer him there as a burnt offering upon one of the mountains of which I shall tell 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명조 Bold" charset="-127"/>
              </a:rPr>
              <a:t>you.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Bold" charset="-127"/>
              </a:rPr>
              <a:t>”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Gen</a:t>
            </a:r>
            <a:r>
              <a:rPr lang="en-US" altLang="ko-KR" sz="5000" dirty="0" err="1" smtClean="0">
                <a:latin typeface="Impact"/>
                <a:ea typeface="Impact"/>
                <a:cs typeface="Impact"/>
                <a:sym typeface="나눔명조 Bold" charset="-127"/>
              </a:rPr>
              <a:t>esis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en-US" altLang="ko-KR" sz="5000" dirty="0">
                <a:latin typeface="Impact"/>
                <a:ea typeface="Impact"/>
                <a:cs typeface="Impact"/>
                <a:sym typeface="나눔명조 Bold" charset="-127"/>
              </a:rPr>
              <a:t>22:2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0" t="24120" r="23227" b="31248"/>
          <a:stretch/>
        </p:blipFill>
        <p:spPr bwMode="auto">
          <a:xfrm>
            <a:off x="4487144" y="934626"/>
            <a:ext cx="7809680" cy="67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346882" y="10242376"/>
            <a:ext cx="1293334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Abraham had absolute faith and was obedient 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-127"/>
              </a:rPr>
              <a:t>to God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-127"/>
              </a:rPr>
              <a:t>s command</a:t>
            </a:r>
            <a:endParaRPr lang="en-US" altLang="ko-KR" sz="5500" dirty="0" smtClean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88" y="1457400"/>
            <a:ext cx="6670600" cy="8404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/>
        </p:nvSpPr>
        <p:spPr bwMode="auto">
          <a:xfrm>
            <a:off x="1606824" y="8864353"/>
            <a:ext cx="1346549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0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Behold, the fire and the </a:t>
            </a:r>
            <a:r>
              <a:rPr lang="ko-KR" altLang="en-US" sz="60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wood</a:t>
            </a:r>
            <a:r>
              <a:rPr lang="en-US" altLang="ko-KR" sz="60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; </a:t>
            </a:r>
            <a:r>
              <a:rPr lang="ko-KR" altLang="en-US" sz="60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but </a:t>
            </a:r>
            <a:r>
              <a:rPr lang="ko-KR" altLang="en-US" sz="60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where is the lamb for a burnt offering</a:t>
            </a:r>
            <a:r>
              <a:rPr lang="ko-KR" altLang="en-US" sz="60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?</a:t>
            </a:r>
            <a:r>
              <a:rPr lang="en-US" altLang="ko-KR" sz="60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 </a:t>
            </a:r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Gen</a:t>
            </a:r>
            <a:r>
              <a:rPr lang="ko-KR" altLang="en-US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.</a:t>
            </a:r>
            <a:r>
              <a:rPr lang="en-US" altLang="ko-KR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 22:</a:t>
            </a:r>
            <a:r>
              <a:rPr lang="en-US" altLang="ko-KR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7</a:t>
            </a:r>
            <a:endParaRPr lang="en-US" altLang="ko-KR" sz="4800" dirty="0">
              <a:solidFill>
                <a:srgbClr val="000000"/>
              </a:solidFill>
              <a:latin typeface="Impact"/>
              <a:ea typeface="Impact"/>
              <a:cs typeface="Impact"/>
              <a:sym typeface="나눔명조 ExtraBold" charset="-127"/>
            </a:endParaRP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56" y="1097360"/>
            <a:ext cx="13470356" cy="7128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8951640" y="2897560"/>
            <a:ext cx="6889750" cy="257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Abraham</a:t>
            </a:r>
            <a:r>
              <a:rPr lang="en-US" altLang="ko-KR" sz="4700" dirty="0">
                <a:latin typeface="Impact"/>
                <a:ea typeface="Impact"/>
                <a:cs typeface="Impact"/>
                <a:sym typeface="나눔명조 Bold" charset="-127"/>
              </a:rPr>
              <a:t>,</a:t>
            </a:r>
            <a:r>
              <a:rPr sz="4700"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700" dirty="0">
                <a:latin typeface="Impact"/>
                <a:ea typeface="Impact"/>
                <a:cs typeface="Impact"/>
                <a:sym typeface="나눔명조 Bold" charset="-127"/>
              </a:rPr>
              <a:t>Abraham</a:t>
            </a:r>
            <a:r>
              <a:rPr lang="en-US" altLang="ko-KR" sz="4700" dirty="0" smtClean="0">
                <a:latin typeface="Impact"/>
                <a:ea typeface="Impact"/>
                <a:cs typeface="Impact"/>
                <a:sym typeface="나눔명조 Bold" charset="-127"/>
              </a:rPr>
              <a:t>! </a:t>
            </a: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Do </a:t>
            </a:r>
            <a:r>
              <a:rPr lang="ko-KR" altLang="en-US" sz="4700" dirty="0">
                <a:latin typeface="Impact"/>
                <a:ea typeface="Impact"/>
                <a:cs typeface="Impact"/>
                <a:sym typeface="나눔명조 Bold" charset="-127"/>
              </a:rPr>
              <a:t>not lay your hand on the lad or do anything to </a:t>
            </a: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him</a:t>
            </a:r>
            <a:r>
              <a:rPr lang="en-US" altLang="ko-KR" sz="4700" dirty="0">
                <a:latin typeface="Impact"/>
                <a:ea typeface="Impact"/>
                <a:cs typeface="Impact"/>
                <a:sym typeface="나눔명조 Bold" charset="-127"/>
              </a:rPr>
              <a:t>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57300"/>
            <a:ext cx="7569200" cy="102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1" t="2688" r="20359" b="47717"/>
          <a:stretch/>
        </p:blipFill>
        <p:spPr bwMode="auto">
          <a:xfrm>
            <a:off x="1174776" y="1313384"/>
            <a:ext cx="7394222" cy="102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8974658" y="5489848"/>
            <a:ext cx="6889750" cy="34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700" dirty="0">
                <a:latin typeface="Impact"/>
                <a:ea typeface="Impact"/>
                <a:cs typeface="Impact"/>
                <a:sym typeface="나눔명조 Bold" charset="-127"/>
              </a:rPr>
              <a:t>now I know that you fear God, seeing you have not withheld your son, your only son, from </a:t>
            </a: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me.</a:t>
            </a:r>
            <a:r>
              <a:rPr lang="en-US" altLang="ko-KR" sz="4700" dirty="0" smtClean="0">
                <a:latin typeface="Impact"/>
                <a:ea typeface="Impact"/>
                <a:cs typeface="Impact"/>
                <a:sym typeface="나눔명조 Bold" charset="-127"/>
              </a:rPr>
              <a:t>  </a:t>
            </a:r>
            <a:r>
              <a:rPr lang="ko-KR" altLang="en-US" sz="4700" dirty="0" smtClean="0">
                <a:latin typeface="Impact"/>
                <a:ea typeface="Impact"/>
                <a:cs typeface="Impact"/>
                <a:sym typeface="나눔명조 Bold" charset="-127"/>
              </a:rPr>
              <a:t>Ge</a:t>
            </a:r>
            <a:r>
              <a:rPr lang="en-US" altLang="ko-KR" sz="4700" dirty="0" smtClean="0">
                <a:latin typeface="Impact"/>
                <a:ea typeface="Impact"/>
                <a:cs typeface="Impact"/>
                <a:sym typeface="나눔명조 Bold" charset="-127"/>
              </a:rPr>
              <a:t>n </a:t>
            </a:r>
            <a:r>
              <a:rPr lang="en-US" altLang="ko-KR" sz="4700" dirty="0">
                <a:latin typeface="Impact"/>
                <a:ea typeface="Impact"/>
                <a:cs typeface="Impact"/>
                <a:sym typeface="나눔명조 Bold" charset="-127"/>
              </a:rPr>
              <a:t>22:11-</a:t>
            </a:r>
            <a:r>
              <a:rPr lang="en-US" altLang="ko-KR" sz="4700" dirty="0" smtClean="0">
                <a:latin typeface="Impact"/>
                <a:ea typeface="Impact"/>
                <a:cs typeface="Impact"/>
                <a:sym typeface="나눔명조 Bold" charset="-127"/>
              </a:rPr>
              <a:t>12</a:t>
            </a:r>
            <a:endParaRPr lang="en-US" altLang="ko-KR" sz="47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9599712" y="2842538"/>
            <a:ext cx="57405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900" dirty="0" smtClean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r>
              <a:rPr lang="en-US" altLang="ko-KR" sz="49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4900" dirty="0" smtClean="0">
                <a:latin typeface="Impact"/>
                <a:ea typeface="Impact"/>
                <a:cs typeface="Impact"/>
                <a:sym typeface="나눔고딕 Bold" charset="-127"/>
              </a:rPr>
              <a:t>s </a:t>
            </a:r>
            <a:r>
              <a:rPr lang="en-US" altLang="ko-KR" sz="4900" dirty="0" smtClean="0">
                <a:latin typeface="Impact"/>
                <a:ea typeface="Impact"/>
                <a:cs typeface="Impact"/>
                <a:sym typeface="나눔고딕 Bold" charset="-127"/>
              </a:rPr>
              <a:t>zeal and resolute actions</a:t>
            </a:r>
            <a:endParaRPr lang="ko-KR" altLang="en-US" sz="49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8318500" y="2486025"/>
            <a:ext cx="0" cy="36195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8534400" y="2486025"/>
            <a:ext cx="0" cy="36195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8318500" y="3883025"/>
            <a:ext cx="0" cy="36195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534400" y="3883025"/>
            <a:ext cx="0" cy="36195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3" name="Picture 2" descr="images-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/>
        </p:blipFill>
        <p:spPr>
          <a:xfrm>
            <a:off x="1102768" y="1673424"/>
            <a:ext cx="8314084" cy="10081545"/>
          </a:xfrm>
          <a:prstGeom prst="rect">
            <a:avLst/>
          </a:prstGeom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9619845" y="5273824"/>
            <a:ext cx="57405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900" dirty="0" smtClean="0">
                <a:latin typeface="Impact"/>
                <a:ea typeface="Impact"/>
                <a:cs typeface="Impact"/>
                <a:sym typeface="나눔고딕 Bold" charset="-127"/>
              </a:rPr>
              <a:t>Position </a:t>
            </a:r>
            <a:r>
              <a:rPr lang="ko-KR" altLang="en-US" sz="4900" dirty="0">
                <a:latin typeface="Impact"/>
                <a:ea typeface="Impact"/>
                <a:cs typeface="Impact"/>
                <a:sym typeface="나눔고딕 Bold" charset="-127"/>
              </a:rPr>
              <a:t>of already having killed </a:t>
            </a:r>
            <a:r>
              <a:rPr lang="ko-KR" altLang="en-US" sz="4900" dirty="0" smtClean="0">
                <a:latin typeface="Impact"/>
                <a:ea typeface="Impact"/>
                <a:cs typeface="Impact"/>
                <a:sym typeface="나눔고딕 Bold" charset="-127"/>
              </a:rPr>
              <a:t>Isaac</a:t>
            </a:r>
            <a:endParaRPr lang="ko-KR" altLang="en-US" sz="49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9619845" y="7650088"/>
            <a:ext cx="574050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900" dirty="0" smtClean="0">
                <a:latin typeface="Impact"/>
                <a:ea typeface="Impact"/>
                <a:cs typeface="Impact"/>
                <a:sym typeface="나눔고딕 Bold" charset="-127"/>
              </a:rPr>
              <a:t>Separated </a:t>
            </a:r>
            <a:r>
              <a:rPr lang="ko-KR" altLang="en-US" sz="4900" dirty="0">
                <a:latin typeface="Impact"/>
                <a:ea typeface="Impact"/>
                <a:cs typeface="Impact"/>
                <a:sym typeface="나눔고딕 Bold" charset="-127"/>
              </a:rPr>
              <a:t>from Satan</a:t>
            </a:r>
          </a:p>
        </p:txBody>
      </p:sp>
      <p:pic>
        <p:nvPicPr>
          <p:cNvPr id="10" name="Picture 9" descr="images-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14256" r="29274" b="32556"/>
          <a:stretch/>
        </p:blipFill>
        <p:spPr>
          <a:xfrm>
            <a:off x="1822848" y="2105472"/>
            <a:ext cx="7020778" cy="900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/>
          </p:cNvSpPr>
          <p:nvPr/>
        </p:nvSpPr>
        <p:spPr bwMode="auto">
          <a:xfrm>
            <a:off x="7799512" y="2609528"/>
            <a:ext cx="7632848" cy="67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And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명조 Bold" charset="-127"/>
              </a:rPr>
              <a:t>Abraham lifted up his eyes and looked, and behold, behind him was a ram, caught in a thicket by his horns; and Abraham went and took the ram, and offered it up as a burnt offering instead of his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명조 Bold" charset="-127"/>
              </a:rPr>
              <a:t>son.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4400" dirty="0" smtClean="0">
                <a:latin typeface="Impact"/>
                <a:ea typeface="Impact"/>
                <a:cs typeface="Impact"/>
                <a:sym typeface="나눔명조 Bold" charset="-127"/>
              </a:rPr>
              <a:t>Gen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en-US" altLang="ko-KR" sz="4400" dirty="0">
                <a:latin typeface="Impact"/>
                <a:ea typeface="Impact"/>
                <a:cs typeface="Impact"/>
                <a:sym typeface="나눔명조 Bold" charset="-127"/>
              </a:rPr>
              <a:t>22:13 </a:t>
            </a:r>
            <a:endParaRPr lang="en-US" altLang="ko-KR" sz="40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pic>
        <p:nvPicPr>
          <p:cNvPr id="2" name="Picture 1" descr="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76" y="1601416"/>
            <a:ext cx="6253577" cy="914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8072670" y="2438248"/>
            <a:ext cx="7470772" cy="2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r>
              <a:rPr lang="en-US" altLang="ko-KR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in </a:t>
            </a:r>
            <a:r>
              <a:rPr lang="ko-KR" altLang="en-US" sz="54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a position of having not </a:t>
            </a:r>
            <a:r>
              <a:rPr lang="ko-KR" alt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failed</a:t>
            </a:r>
            <a:endParaRPr lang="en-US" altLang="ko-KR" sz="5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(Equal to killing himself)</a:t>
            </a:r>
            <a:endParaRPr lang="en-US" altLang="ko-KR" sz="5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087544" y="6568487"/>
            <a:ext cx="6914582" cy="39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Abraham resurrected through Isaac</a:t>
            </a:r>
            <a:endParaRPr lang="en-US" sz="5400" dirty="0" smtClean="0">
              <a:solidFill>
                <a:srgbClr val="000000"/>
              </a:solidFill>
              <a:latin typeface="Impact"/>
              <a:ea typeface="Impact"/>
              <a:cs typeface="Impact"/>
            </a:endParaRPr>
          </a:p>
          <a:p>
            <a:pPr>
              <a:lnSpc>
                <a:spcPct val="120000"/>
              </a:lnSpc>
            </a:pPr>
            <a:r>
              <a:rPr lang="en-US" altLang="ko-KR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(</a:t>
            </a:r>
            <a:r>
              <a:rPr lang="ko-KR" altLang="en-US" sz="54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Abraham and Isaac </a:t>
            </a:r>
            <a:r>
              <a:rPr lang="ko-KR" alt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one </a:t>
            </a:r>
            <a:r>
              <a:rPr lang="en-US" altLang="ko-KR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in God’s will)</a:t>
            </a:r>
            <a:endParaRPr lang="en-US" altLang="ko-KR" sz="5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5" name="Picture 4" descr="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76" y="1601416"/>
            <a:ext cx="6253577" cy="914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7871520" y="3689648"/>
            <a:ext cx="6912768" cy="21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Isaac’s absolute obedience to his father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871520" y="6065912"/>
            <a:ext cx="6336704" cy="27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Isaac made the offering to restore the foundation of faith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" name="Picture 5" descr="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76" y="1601416"/>
            <a:ext cx="6253577" cy="914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7" b="22287"/>
          <a:stretch>
            <a:fillRect/>
          </a:stretch>
        </p:blipFill>
        <p:spPr>
          <a:xfrm>
            <a:off x="1246784" y="1241376"/>
            <a:ext cx="8740552" cy="3605225"/>
          </a:xfrm>
        </p:spPr>
      </p:pic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76" y="5129808"/>
            <a:ext cx="8784976" cy="72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1219200" y="3200401"/>
            <a:ext cx="10613300" cy="4377679"/>
          </a:xfrm>
        </p:spPr>
      </p:pic>
      <p:pic>
        <p:nvPicPr>
          <p:cNvPr id="7" name="Picture 6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7722096"/>
            <a:ext cx="10585176" cy="4127924"/>
          </a:xfrm>
          <a:prstGeom prst="rect">
            <a:avLst/>
          </a:prstGeom>
        </p:spPr>
      </p:pic>
      <p:pic>
        <p:nvPicPr>
          <p:cNvPr id="8" name="Picture 7" descr="LbirthofEsau_and_Jaco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3185592"/>
            <a:ext cx="12097344" cy="87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41028" y="10072116"/>
            <a:ext cx="13703300" cy="29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But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Abram said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,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en-US" sz="4800" dirty="0">
                <a:latin typeface="Impact"/>
                <a:ea typeface="Impact"/>
                <a:cs typeface="Impact"/>
                <a:sym typeface="나눔명조 Bold" charset="-127"/>
              </a:rPr>
              <a:t>"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O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Lord God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,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what wilt thou give me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,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I continue childless, and the heir of my house is Elie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'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zer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of Damascus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?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”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Gen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.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 15:2 </a:t>
            </a:r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68" y="931200"/>
            <a:ext cx="6861820" cy="89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/>
          </p:cNvSpPr>
          <p:nvPr/>
        </p:nvSpPr>
        <p:spPr bwMode="auto">
          <a:xfrm>
            <a:off x="10391800" y="1909773"/>
            <a:ext cx="5458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Sarah</a:t>
            </a:r>
            <a:r>
              <a:rPr lang="en-US" altLang="ko-KR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presents </a:t>
            </a:r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Hagar</a:t>
            </a:r>
            <a:r>
              <a:rPr lang="en-US" altLang="ko-KR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</a:p>
          <a:p>
            <a:r>
              <a:rPr lang="en-US" altLang="ko-KR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to </a:t>
            </a:r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endParaRPr lang="ko-KR" altLang="en-US" sz="48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10391800" y="5705872"/>
            <a:ext cx="43097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Hagar</a:t>
            </a:r>
            <a:r>
              <a:rPr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</a:rPr>
              <a:t> </a:t>
            </a:r>
            <a:r>
              <a:rPr lang="ko-KR" altLang="en-US" sz="48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gives birth </a:t>
            </a:r>
            <a:endParaRPr lang="en-US" altLang="ko-KR" sz="4800" dirty="0" smtClean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to</a:t>
            </a:r>
            <a:r>
              <a:rPr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</a:rPr>
              <a:t> </a:t>
            </a:r>
            <a:r>
              <a:rPr lang="ko-KR" altLang="en-US" sz="48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Ishmael</a:t>
            </a:r>
            <a:endParaRPr lang="ko-KR" altLang="en-US" sz="48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10391800" y="8298161"/>
            <a:ext cx="547260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Sarah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is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jealous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of</a:t>
            </a:r>
            <a:r>
              <a:rPr sz="1800" dirty="0" smtClean="0">
                <a:latin typeface="Impact"/>
                <a:ea typeface="Impact"/>
                <a:cs typeface="Impact"/>
              </a:rPr>
              <a:t> </a:t>
            </a:r>
          </a:p>
          <a:p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Hagar and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mistreats her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6d082bc1-04f9-4000-b3fb-ba3e71b5c8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737320"/>
            <a:ext cx="9197371" cy="8424936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7782" r="613" b="9267"/>
          <a:stretch>
            <a:fillRect/>
          </a:stretch>
        </p:blipFill>
        <p:spPr bwMode="auto">
          <a:xfrm>
            <a:off x="1102768" y="6853152"/>
            <a:ext cx="9217024" cy="57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42728" y="6497960"/>
            <a:ext cx="2376264" cy="3816424"/>
          </a:xfrm>
          <a:prstGeom prst="ellipse">
            <a:avLst/>
          </a:prstGeom>
          <a:solidFill>
            <a:srgbClr val="FFFF00">
              <a:alpha val="23000"/>
            </a:srgbClr>
          </a:solidFill>
          <a:ln w="76200" cap="flat" cmpd="sng" algn="ctr">
            <a:solidFill>
              <a:srgbClr val="008000">
                <a:alpha val="5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  <p:bldP spid="410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/>
          </p:cNvSpPr>
          <p:nvPr/>
        </p:nvSpPr>
        <p:spPr bwMode="auto">
          <a:xfrm>
            <a:off x="7437899" y="2465512"/>
            <a:ext cx="749040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1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.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God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promises Abraham a child through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Sar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’</a:t>
            </a:r>
            <a:r>
              <a:rPr lang="en-US" altLang="ko-KR" sz="5000" dirty="0" err="1" smtClean="0">
                <a:latin typeface="Impact"/>
                <a:ea typeface="Impact"/>
                <a:cs typeface="Impact"/>
                <a:sym typeface="나눔고딕 Bold" charset="-127"/>
              </a:rPr>
              <a:t>ai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7437899" y="4579259"/>
            <a:ext cx="770485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2.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Renamed “Abraham,”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고딕 Bold" charset="-127"/>
              </a:rPr>
              <a:t>father of a multitude of nations</a:t>
            </a:r>
          </a:p>
          <a:p>
            <a:r>
              <a:rPr lang="ko-KR" altLang="en-US" dirty="0" smtClean="0">
                <a:latin typeface="Impact"/>
                <a:ea typeface="Impact"/>
                <a:cs typeface="Impact"/>
              </a:rPr>
              <a:t> 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7436311" y="7600033"/>
            <a:ext cx="69863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Sar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ai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 renamed “Sarah”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86" y="3246067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86" y="7919667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9" y="3247654"/>
            <a:ext cx="152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1529408"/>
            <a:ext cx="5819204" cy="7201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809329"/>
            <a:ext cx="6675613" cy="94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8591600" y="2249488"/>
            <a:ext cx="74904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1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. Abraham 100 years old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8591600" y="4747955"/>
            <a:ext cx="7704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2.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Sarah 90 years old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  <a:p>
            <a:r>
              <a:rPr lang="ko-KR" altLang="en-US" dirty="0" smtClean="0">
                <a:latin typeface="Impact"/>
                <a:ea typeface="Impact"/>
                <a:cs typeface="Impact"/>
              </a:rPr>
              <a:t> 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590012" y="6614567"/>
            <a:ext cx="698636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First circumcision, eight days after birth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87" y="2645322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87" y="7318922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00" y="2646909"/>
            <a:ext cx="152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809328"/>
            <a:ext cx="6768752" cy="107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8591600" y="1864767"/>
            <a:ext cx="749040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1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. Ishmael and Isaac are born 14 years apart 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8591600" y="4363234"/>
            <a:ext cx="770485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2. Sarah convinces Abraham to cast out Hagar and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Ishmael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  <a:p>
            <a:r>
              <a:rPr lang="ko-KR" altLang="en-US" dirty="0" smtClean="0">
                <a:latin typeface="Impact"/>
                <a:ea typeface="Impact"/>
                <a:cs typeface="Impact"/>
              </a:rPr>
              <a:t> 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8590012" y="6614567"/>
            <a:ext cx="698636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-127"/>
              </a:rPr>
              <a:t>The flight and survival of Hagar is holy to Islam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87" y="2645322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87" y="7318922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00" y="2646909"/>
            <a:ext cx="152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arai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2450" y="665163"/>
            <a:ext cx="13060363" cy="957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AutoShape 1"/>
          <p:cNvSpPr>
            <a:spLocks/>
          </p:cNvSpPr>
          <p:nvPr/>
        </p:nvSpPr>
        <p:spPr bwMode="auto">
          <a:xfrm>
            <a:off x="4127500" y="10745788"/>
            <a:ext cx="8135938" cy="1309687"/>
          </a:xfrm>
          <a:custGeom>
            <a:avLst/>
            <a:gdLst>
              <a:gd name="T0" fmla="*/ 528936432 w 21600"/>
              <a:gd name="T1" fmla="*/ 39705617 h 21600"/>
              <a:gd name="T2" fmla="*/ 528936432 w 21600"/>
              <a:gd name="T3" fmla="*/ 39705617 h 21600"/>
              <a:gd name="T4" fmla="*/ 528936432 w 21600"/>
              <a:gd name="T5" fmla="*/ 39705617 h 21600"/>
              <a:gd name="T6" fmla="*/ 528936432 w 21600"/>
              <a:gd name="T7" fmla="*/ 397056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>
              <a:defRPr/>
            </a:pPr>
            <a:r>
              <a:rPr lang="ko-KR" sz="4400" dirty="0">
                <a:latin typeface="Impact"/>
                <a:ea typeface="Impact"/>
                <a:cs typeface="Impact"/>
                <a:sym typeface="Apple SD 산돌고딕 Neo 볼드체" charset="0"/>
              </a:rPr>
              <a:t>Lied that she was Abraham's </a:t>
            </a:r>
            <a:r>
              <a:rPr lang="ko-KR" sz="4400" dirty="0" smtClean="0">
                <a:latin typeface="Impact"/>
                <a:ea typeface="Impact"/>
                <a:cs typeface="Impact"/>
                <a:sym typeface="Apple SD 산돌고딕 Neo 볼드체" charset="0"/>
              </a:rPr>
              <a:t>sister</a:t>
            </a:r>
            <a:endParaRPr lang="ko-KR" sz="4400" dirty="0"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328400" y="7721600"/>
            <a:ext cx="4321175" cy="2159000"/>
            <a:chOff x="814736" y="7722096"/>
            <a:chExt cx="4321175" cy="2159000"/>
          </a:xfrm>
        </p:grpSpPr>
        <p:pic>
          <p:nvPicPr>
            <p:cNvPr id="9223" name="Picture 6" descr="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849" y="7722096"/>
              <a:ext cx="3810000" cy="215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24" name="AutoShape 7"/>
            <p:cNvSpPr>
              <a:spLocks/>
            </p:cNvSpPr>
            <p:nvPr/>
          </p:nvSpPr>
          <p:spPr bwMode="auto">
            <a:xfrm>
              <a:off x="814736" y="8422208"/>
              <a:ext cx="4321175" cy="1104900"/>
            </a:xfrm>
            <a:custGeom>
              <a:avLst/>
              <a:gdLst>
                <a:gd name="T0" fmla="*/ 432180517 w 21600"/>
                <a:gd name="T1" fmla="*/ 28259352 h 21600"/>
                <a:gd name="T2" fmla="*/ 432180517 w 21600"/>
                <a:gd name="T3" fmla="*/ 28259352 h 21600"/>
                <a:gd name="T4" fmla="*/ 432180517 w 21600"/>
                <a:gd name="T5" fmla="*/ 28259352 h 21600"/>
                <a:gd name="T6" fmla="*/ 432180517 w 21600"/>
                <a:gd name="T7" fmla="*/ 282593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en-US" altLang="ko-KR" sz="4800" dirty="0" err="1" smtClean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latin typeface="Impact"/>
                  <a:ea typeface="Impact"/>
                  <a:cs typeface="Impact"/>
                  <a:sym typeface="Apple SD 산돌고딕 Neo 볼드체" charset="0"/>
                </a:rPr>
                <a:t>Abimelech</a:t>
              </a:r>
              <a:endParaRPr lang="ko-KR" sz="4800" dirty="0">
                <a:ln>
                  <a:gradFill flip="none" rotWithShape="1">
                    <a:gsLst>
                      <a:gs pos="41000">
                        <a:schemeClr val="accent1">
                          <a:alpha val="57000"/>
                        </a:schemeClr>
                      </a:gs>
                      <a:gs pos="100000">
                        <a:prstClr val="white"/>
                      </a:gs>
                    </a:gsLst>
                    <a:lin ang="21300000" scaled="0"/>
                    <a:tileRect/>
                  </a:gradFill>
                </a:ln>
                <a:latin typeface="Impact"/>
                <a:ea typeface="Impact"/>
                <a:cs typeface="Impact"/>
                <a:sym typeface="Apple SD 산돌고딕 Neo 볼드체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967663" y="7937500"/>
            <a:ext cx="4295775" cy="1905000"/>
            <a:chOff x="12264008" y="7988300"/>
            <a:chExt cx="4295775" cy="1905000"/>
          </a:xfrm>
        </p:grpSpPr>
        <p:pic>
          <p:nvPicPr>
            <p:cNvPr id="9227" name="Picture 10" descr="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471" y="7988300"/>
              <a:ext cx="2540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12264008" y="8514184"/>
              <a:ext cx="4295775" cy="1104900"/>
            </a:xfrm>
            <a:custGeom>
              <a:avLst/>
              <a:gdLst>
                <a:gd name="T0" fmla="*/ 2147888 w 21600"/>
                <a:gd name="T1" fmla="*/ 552450 h 21600"/>
                <a:gd name="T2" fmla="*/ 2147888 w 21600"/>
                <a:gd name="T3" fmla="*/ 552450 h 21600"/>
                <a:gd name="T4" fmla="*/ 2147888 w 21600"/>
                <a:gd name="T5" fmla="*/ 552450 h 21600"/>
                <a:gd name="T6" fmla="*/ 2147888 w 21600"/>
                <a:gd name="T7" fmla="*/ 552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en-US" altLang="ko-KR" sz="4800" dirty="0" smtClean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Apple SD 산돌고딕 Neo 볼드체" charset="0"/>
                </a:rPr>
                <a:t>Abraham</a:t>
              </a:r>
              <a:endParaRPr lang="ko-KR" sz="4800" dirty="0">
                <a:ln>
                  <a:gradFill flip="none" rotWithShape="1">
                    <a:gsLst>
                      <a:gs pos="41000">
                        <a:schemeClr val="accent1">
                          <a:alpha val="57000"/>
                        </a:schemeClr>
                      </a:gs>
                      <a:gs pos="100000">
                        <a:prstClr val="white"/>
                      </a:gs>
                    </a:gsLst>
                    <a:lin ang="21300000" scaled="0"/>
                    <a:tileRect/>
                  </a:gradFill>
                </a:ln>
                <a:solidFill>
                  <a:srgbClr val="FFFFFF"/>
                </a:solidFill>
                <a:latin typeface="Impact"/>
                <a:ea typeface="Impact"/>
                <a:cs typeface="Impact"/>
                <a:sym typeface="Apple SD 산돌고딕 Neo 볼드체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59525" y="7866063"/>
            <a:ext cx="2540000" cy="1905000"/>
            <a:chOff x="7696200" y="7988300"/>
            <a:chExt cx="2540000" cy="1905000"/>
          </a:xfrm>
        </p:grpSpPr>
        <p:pic>
          <p:nvPicPr>
            <p:cNvPr id="9225" name="Picture 8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7988300"/>
              <a:ext cx="2540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26" name="AutoShape 9"/>
            <p:cNvSpPr>
              <a:spLocks/>
            </p:cNvSpPr>
            <p:nvPr/>
          </p:nvSpPr>
          <p:spPr bwMode="auto">
            <a:xfrm>
              <a:off x="8200256" y="8611592"/>
              <a:ext cx="1595438" cy="1104900"/>
            </a:xfrm>
            <a:custGeom>
              <a:avLst/>
              <a:gdLst>
                <a:gd name="T0" fmla="*/ 58921815 w 21600"/>
                <a:gd name="T1" fmla="*/ 28259352 h 21600"/>
                <a:gd name="T2" fmla="*/ 58921815 w 21600"/>
                <a:gd name="T3" fmla="*/ 28259352 h 21600"/>
                <a:gd name="T4" fmla="*/ 58921815 w 21600"/>
                <a:gd name="T5" fmla="*/ 28259352 h 21600"/>
                <a:gd name="T6" fmla="*/ 58921815 w 21600"/>
                <a:gd name="T7" fmla="*/ 282593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ko-KR" sz="4800" dirty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latin typeface="Impact"/>
                  <a:ea typeface="Impact"/>
                  <a:cs typeface="Impact"/>
                  <a:sym typeface="Apple SD 산돌고딕 Neo 볼드체" charset="0"/>
                </a:rPr>
                <a:t>Sarah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0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816E-6 -2.29523E-6 L 0.20787 -0.001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arai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2450" y="664989"/>
            <a:ext cx="13060363" cy="957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AutoShape 1"/>
          <p:cNvSpPr>
            <a:spLocks/>
          </p:cNvSpPr>
          <p:nvPr/>
        </p:nvSpPr>
        <p:spPr bwMode="auto">
          <a:xfrm>
            <a:off x="4271120" y="11236945"/>
            <a:ext cx="8135938" cy="1309687"/>
          </a:xfrm>
          <a:custGeom>
            <a:avLst/>
            <a:gdLst>
              <a:gd name="T0" fmla="*/ 528936432 w 21600"/>
              <a:gd name="T1" fmla="*/ 39705617 h 21600"/>
              <a:gd name="T2" fmla="*/ 528936432 w 21600"/>
              <a:gd name="T3" fmla="*/ 39705617 h 21600"/>
              <a:gd name="T4" fmla="*/ 528936432 w 21600"/>
              <a:gd name="T5" fmla="*/ 39705617 h 21600"/>
              <a:gd name="T6" fmla="*/ 528936432 w 21600"/>
              <a:gd name="T7" fmla="*/ 397056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>
              <a:defRPr/>
            </a:pPr>
            <a:r>
              <a:rPr lang="en-US" altLang="ko-KR" sz="4400" dirty="0" smtClean="0">
                <a:latin typeface="Impact"/>
                <a:ea typeface="Impact"/>
                <a:cs typeface="Impact"/>
                <a:sym typeface="Apple SD 산돌고딕 Neo 볼드체" charset="0"/>
              </a:rPr>
              <a:t>God called Abraham to offer Isaac</a:t>
            </a:r>
            <a:endParaRPr lang="ko-KR" sz="4400" dirty="0"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1328400" y="7721600"/>
            <a:ext cx="4321175" cy="2159000"/>
            <a:chOff x="814736" y="7722096"/>
            <a:chExt cx="4321175" cy="2159000"/>
          </a:xfrm>
        </p:grpSpPr>
        <p:pic>
          <p:nvPicPr>
            <p:cNvPr id="9223" name="Picture 6" descr="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849" y="7722096"/>
              <a:ext cx="3810000" cy="215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24" name="AutoShape 7"/>
            <p:cNvSpPr>
              <a:spLocks/>
            </p:cNvSpPr>
            <p:nvPr/>
          </p:nvSpPr>
          <p:spPr bwMode="auto">
            <a:xfrm>
              <a:off x="814736" y="8422208"/>
              <a:ext cx="4321175" cy="1104900"/>
            </a:xfrm>
            <a:custGeom>
              <a:avLst/>
              <a:gdLst>
                <a:gd name="T0" fmla="*/ 432180517 w 21600"/>
                <a:gd name="T1" fmla="*/ 28259352 h 21600"/>
                <a:gd name="T2" fmla="*/ 432180517 w 21600"/>
                <a:gd name="T3" fmla="*/ 28259352 h 21600"/>
                <a:gd name="T4" fmla="*/ 432180517 w 21600"/>
                <a:gd name="T5" fmla="*/ 28259352 h 21600"/>
                <a:gd name="T6" fmla="*/ 432180517 w 21600"/>
                <a:gd name="T7" fmla="*/ 282593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en-US" altLang="ko-KR" sz="4800" dirty="0" err="1" smtClean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latin typeface="Impact"/>
                  <a:ea typeface="Impact"/>
                  <a:cs typeface="Impact"/>
                  <a:sym typeface="Apple SD 산돌고딕 Neo 볼드체" charset="0"/>
                </a:rPr>
                <a:t>Abimelech</a:t>
              </a:r>
              <a:endParaRPr lang="ko-KR" sz="4800" dirty="0">
                <a:ln>
                  <a:gradFill flip="none" rotWithShape="1">
                    <a:gsLst>
                      <a:gs pos="41000">
                        <a:schemeClr val="accent1">
                          <a:alpha val="57000"/>
                        </a:schemeClr>
                      </a:gs>
                      <a:gs pos="100000">
                        <a:prstClr val="white"/>
                      </a:gs>
                    </a:gsLst>
                    <a:lin ang="21300000" scaled="0"/>
                    <a:tileRect/>
                  </a:gradFill>
                </a:ln>
                <a:latin typeface="Impact"/>
                <a:ea typeface="Impact"/>
                <a:cs typeface="Impact"/>
                <a:sym typeface="Apple SD 산돌고딕 Neo 볼드체" charset="0"/>
              </a:endParaRPr>
            </a:p>
          </p:txBody>
        </p:sp>
      </p:grp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5946210" y="7848600"/>
            <a:ext cx="4295775" cy="1905000"/>
            <a:chOff x="12264008" y="7988300"/>
            <a:chExt cx="4295775" cy="1905000"/>
          </a:xfrm>
        </p:grpSpPr>
        <p:pic>
          <p:nvPicPr>
            <p:cNvPr id="9227" name="Picture 10" descr="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471" y="7988300"/>
              <a:ext cx="2540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12264008" y="8514184"/>
              <a:ext cx="4295775" cy="1104900"/>
            </a:xfrm>
            <a:custGeom>
              <a:avLst/>
              <a:gdLst>
                <a:gd name="T0" fmla="*/ 2147888 w 21600"/>
                <a:gd name="T1" fmla="*/ 552450 h 21600"/>
                <a:gd name="T2" fmla="*/ 2147888 w 21600"/>
                <a:gd name="T3" fmla="*/ 552450 h 21600"/>
                <a:gd name="T4" fmla="*/ 2147888 w 21600"/>
                <a:gd name="T5" fmla="*/ 552450 h 21600"/>
                <a:gd name="T6" fmla="*/ 2147888 w 21600"/>
                <a:gd name="T7" fmla="*/ 552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en-US" altLang="ko-KR" sz="4800" dirty="0" smtClean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Apple SD 산돌고딕 Neo 볼드체" charset="0"/>
                </a:rPr>
                <a:t>Abraham</a:t>
              </a:r>
              <a:endParaRPr lang="ko-KR" sz="4800" dirty="0">
                <a:ln>
                  <a:gradFill flip="none" rotWithShape="1">
                    <a:gsLst>
                      <a:gs pos="41000">
                        <a:schemeClr val="accent1">
                          <a:alpha val="57000"/>
                        </a:schemeClr>
                      </a:gs>
                      <a:gs pos="100000">
                        <a:prstClr val="white"/>
                      </a:gs>
                    </a:gsLst>
                    <a:lin ang="21300000" scaled="0"/>
                    <a:tileRect/>
                  </a:gradFill>
                </a:ln>
                <a:solidFill>
                  <a:srgbClr val="FFFFFF"/>
                </a:solidFill>
                <a:latin typeface="Impact"/>
                <a:ea typeface="Impact"/>
                <a:cs typeface="Impact"/>
                <a:sym typeface="Apple SD 산돌고딕 Neo 볼드체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618098" y="7777163"/>
            <a:ext cx="2540000" cy="1905000"/>
            <a:chOff x="7624192" y="7988300"/>
            <a:chExt cx="2540000" cy="1905000"/>
          </a:xfrm>
        </p:grpSpPr>
        <p:pic>
          <p:nvPicPr>
            <p:cNvPr id="9225" name="Picture 8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192" y="7988300"/>
              <a:ext cx="2540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26" name="AutoShape 9"/>
            <p:cNvSpPr>
              <a:spLocks/>
            </p:cNvSpPr>
            <p:nvPr/>
          </p:nvSpPr>
          <p:spPr bwMode="auto">
            <a:xfrm>
              <a:off x="8128248" y="8611592"/>
              <a:ext cx="1595438" cy="1104900"/>
            </a:xfrm>
            <a:custGeom>
              <a:avLst/>
              <a:gdLst>
                <a:gd name="T0" fmla="*/ 58921815 w 21600"/>
                <a:gd name="T1" fmla="*/ 28259352 h 21600"/>
                <a:gd name="T2" fmla="*/ 58921815 w 21600"/>
                <a:gd name="T3" fmla="*/ 28259352 h 21600"/>
                <a:gd name="T4" fmla="*/ 58921815 w 21600"/>
                <a:gd name="T5" fmla="*/ 28259352 h 21600"/>
                <a:gd name="T6" fmla="*/ 58921815 w 21600"/>
                <a:gd name="T7" fmla="*/ 282593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defRPr/>
              </a:pPr>
              <a:r>
                <a:rPr lang="ko-KR" sz="4800" dirty="0">
                  <a:ln>
                    <a:gradFill flip="none" rotWithShape="1">
                      <a:gsLst>
                        <a:gs pos="41000">
                          <a:schemeClr val="accent1">
                            <a:alpha val="57000"/>
                          </a:schemeClr>
                        </a:gs>
                        <a:gs pos="100000">
                          <a:prstClr val="white"/>
                        </a:gs>
                      </a:gsLst>
                      <a:lin ang="21300000" scaled="0"/>
                      <a:tileRect/>
                    </a:gradFill>
                  </a:ln>
                  <a:latin typeface="Impact"/>
                  <a:ea typeface="Impact"/>
                  <a:cs typeface="Impact"/>
                  <a:sym typeface="Apple SD 산돌고딕 Neo 볼드체" charset="0"/>
                </a:rPr>
                <a:t>Sarah</a:t>
              </a:r>
            </a:p>
          </p:txBody>
        </p:sp>
      </p:grpSp>
      <p:sp>
        <p:nvSpPr>
          <p:cNvPr id="13" name="AutoShape 1"/>
          <p:cNvSpPr>
            <a:spLocks/>
          </p:cNvSpPr>
          <p:nvPr/>
        </p:nvSpPr>
        <p:spPr bwMode="auto">
          <a:xfrm>
            <a:off x="4272086" y="10386392"/>
            <a:ext cx="8135938" cy="1309687"/>
          </a:xfrm>
          <a:custGeom>
            <a:avLst/>
            <a:gdLst>
              <a:gd name="T0" fmla="*/ 528936432 w 21600"/>
              <a:gd name="T1" fmla="*/ 39705617 h 21600"/>
              <a:gd name="T2" fmla="*/ 528936432 w 21600"/>
              <a:gd name="T3" fmla="*/ 39705617 h 21600"/>
              <a:gd name="T4" fmla="*/ 528936432 w 21600"/>
              <a:gd name="T5" fmla="*/ 39705617 h 21600"/>
              <a:gd name="T6" fmla="*/ 528936432 w 21600"/>
              <a:gd name="T7" fmla="*/ 397056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>
              <a:defRPr/>
            </a:pPr>
            <a:r>
              <a:rPr lang="en-US" altLang="ko-KR" sz="4400" dirty="0" err="1" smtClean="0">
                <a:latin typeface="Impact"/>
                <a:ea typeface="Impact"/>
                <a:cs typeface="Impact"/>
                <a:sym typeface="Apple SD 산돌고딕 Neo 볼드체" charset="0"/>
              </a:rPr>
              <a:t>Abimelech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Apple SD 산돌고딕 Neo 볼드체" charset="0"/>
              </a:rPr>
              <a:t> sends Sarah back</a:t>
            </a:r>
            <a:endParaRPr lang="ko-KR" sz="4400" dirty="0"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683 -0.0052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8622438" y="953344"/>
            <a:ext cx="66265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56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Why did God </a:t>
            </a:r>
            <a:r>
              <a:rPr lang="en-US" altLang="ko-KR" sz="56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give Abraham a second chance?</a:t>
            </a:r>
            <a:endParaRPr lang="en-US" altLang="ko-KR" sz="56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1161624" y="5859643"/>
            <a:ext cx="1409522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1.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Adam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-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Noah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-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—t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he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principle dictates that providence must be completed at the third time</a:t>
            </a: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1161624" y="8370168"/>
            <a:ext cx="1411356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2.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Satan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attacked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Adam 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and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Cain—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two generations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, so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God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could work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throug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h </a:t>
            </a:r>
            <a:r>
              <a:rPr sz="1600" dirty="0" smtClean="0">
                <a:latin typeface="Impact"/>
                <a:ea typeface="Impact"/>
                <a:cs typeface="Impact"/>
              </a:rPr>
              <a:t> 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r>
              <a:rPr sz="1600"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and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Isaa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c—t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wo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generations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1161624" y="11133818"/>
            <a:ext cx="14977664" cy="16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accumulated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merit of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Abel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s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and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Noah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s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symbolic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offering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s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861" r="1044"/>
          <a:stretch>
            <a:fillRect/>
          </a:stretch>
        </p:blipFill>
        <p:spPr bwMode="auto">
          <a:xfrm>
            <a:off x="1318792" y="953344"/>
            <a:ext cx="68996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9219" grpId="1"/>
      <p:bldP spid="92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Pages>0</Pages>
  <Words>476</Words>
  <Characters>0</Characters>
  <Application>Microsoft Office PowerPoint</Application>
  <PresentationFormat>Custom</PresentationFormat>
  <Lines>0</Lines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57</cp:revision>
  <dcterms:modified xsi:type="dcterms:W3CDTF">2020-04-21T13:50:34Z</dcterms:modified>
</cp:coreProperties>
</file>