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9" r:id="rId1"/>
  </p:sldMasterIdLst>
  <p:notesMasterIdLst>
    <p:notesMasterId r:id="rId25"/>
  </p:notesMasterIdLst>
  <p:sldIdLst>
    <p:sldId id="279"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80" r:id="rId19"/>
    <p:sldId id="273" r:id="rId20"/>
    <p:sldId id="281" r:id="rId21"/>
    <p:sldId id="274" r:id="rId22"/>
    <p:sldId id="276" r:id="rId23"/>
    <p:sldId id="282" r:id="rId24"/>
  </p:sldIdLst>
  <p:sldSz cx="24384000" cy="13716000"/>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7532"/>
    <a:srgbClr val="E47031"/>
    <a:srgbClr val="E496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108" y="-612"/>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extLst>
      <p:ext uri="{BB962C8B-B14F-4D97-AF65-F5344CB8AC3E}">
        <p14:creationId xmlns:p14="http://schemas.microsoft.com/office/powerpoint/2010/main" val="4170140250"/>
      </p:ext>
    </p:extLst>
  </p:cSld>
  <p:clrMap bg1="lt1" tx1="dk1" bg2="dk2" tx2="lt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
        <p:cNvGrpSpPr/>
        <p:nvPr/>
      </p:nvGrpSpPr>
      <p:grpSpPr>
        <a:xfrm>
          <a:off x="0" y="0"/>
          <a:ext cx="0" cy="0"/>
          <a:chOff x="0" y="0"/>
          <a:chExt cx="0" cy="0"/>
        </a:xfrm>
      </p:grpSpPr>
      <p:sp>
        <p:nvSpPr>
          <p:cNvPr id="31" name="Shape 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32" name="Shape 3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앞 시간에 죄의 뿌리, 인간 고통의 원인이 바로 성적 불륜이라고 밝혔습니다.</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154" name="Shape 15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천사는 개체적 존재이면서 ‘남자’나 ‘여자’라는 개념은 존재하지 않지만, 남성적 존재입니다. 성서에서 천사에게 부여되는 인칭대명사는 ‘그녀가’가 아닌 ‘그가’이며, 복음의 소식을 전하려 나타날 때의 천사는 모두 남자, 남성의 형상으로만 나타납니다. 천사는 ‘천만의 천사들(히 12:22)’이라 불리 울 만큼 그 수(數)는 셀 수 없이 많습니다(계 5:11). 그런 천사들 중에서도 천사장 계급에 속하는 천사들이 있고, 일반적인 천사들이 있습니다. 그 대표적인 3천사장이 누시엘, 미가엘, 가브리엘입니다.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164" name="Shape 16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성경 이사야 14장과 에스겔 28장을 보면, 최대의 천사장은 ‘누시엘(빛나는 자, 계명성)’이었습니다. 그는 가장 높은 계급에 속했던 얼굴 하나에 날개 두 개짜리 그룹이었습니다. 에스겔에 의하면 이 존재는 그룹들 중에서도 기름부음을 받았던 특별한 그룹이었습니다(겔 28:14). 뿐만 아니라 하나님의 창조 능력의 결정품으로 가장 아름답고 가장 지혜롭게 창조되었던 존재였습니다(겔 28:12). 이 존재는 하나님의 동산 에덴동산에 있었습니다.</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171" name="Shape 17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그러나 그는 교만하여 하나님의 보좌를 엿보고 하나님과 동등하게 되려다가 추방당함으로써, 타락하여 사탄이 되었습니다(사 14:12; 겔 28:12-19; 눅 10:18). 또 그때 천사장 누시엘에게 미혹당하여 그와 함께 반역하던 일단의 천사들이 그와 같이 타락하였으니 이들이 악한 천사 즉 마귀, 악령들입니다.</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178" name="Shape 17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그 타락의 과정을 보면 다음과 같습니다. 본래 천사장 누시엘은 앞서 설명한 대로 천사세계의 사랑의 기관이 되어 하나님의 사랑을 독차지 하는 것과 같은 입장에 있었습니다.</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220" name="Shape 22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원래 천사장에게도 그의 창조본성으로 욕망과 지능이 부여되어 있었습니다. 지능을 가지고 있었기 때문에 인간에게 가는 하나님의 사랑이 자기에게 오는 것보다 더 크다는 것을 비교하여 식별할 수 있었습니다. 또 그에게는 욕망이 있었기 때문에 하나님의 더 큰 사랑을 받고자 하는 마음이 있었습니다. 이러한 마음이 질투심을 자동적으로 일으켰던 것입니다. 이것으로 인해 그는 해와를 유혹하게 되었던 것입니다.</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198" name="Shape 19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그런데 하나님은 당신의 자녀로서 인간을 창조하신 후 종으로 창조하신 누시엘보다도 더 인간을 사랑하셨습니다. 사실상 누시엘은 인간이 창조되기 전이나 후에나 변함없는 하나님의 사랑을 받고 있었지만, 하나님이 자신보다 아담과 해와를 더 사랑하시는 모습을 보면서 사랑에 대한 일종의 감소감, 사랑의 박탈감을 느끼게 되었습니다. 이것이 아담에 대한 질투를 낳게 되었고, 사랑의 감소감을 느끼게 된 누시엘은 천사세계에서 가졌던 사랑의 위치와 동일한 것을 인간세계에 대하여서도 그대로 가져보고자 해와를 유혹하게 되었던 것입니다. 그것이 바로 영적 타락의 동기였습니다.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271" name="Shape 27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이와 같이 사랑에 대한 과분한 욕망으로 인하여 자기의 위치를 떠난 누시엘과 하나님과 같이 눈이 밝아지려고 때 아닌 때에 때의 것을 바란 해와가(창3:5-6) 서로 상대기준을 조성하여 수수작용을 하게 되었으므로 그로 인한 비원리적인 사랑의 힘은 그들로 하여금 불륜한 영적인 정조관계를 맺게 하였던 것입니다.  해와는 천사장과의 영적인 타락에서 양심의 가책으로부터 온 공포심과 자기의 원리적인 상대가 천사장이 아니고 아담이라는 것을 깨닫는 새로운 지혜를 얻게 되었습니다.</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271" name="Shape 27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이와 같이 사랑에 대한 과분한 욕망으로 인하여 자기의 위치를 떠난 누시엘과 하나님과 같이 눈이 밝아지려고 때 아닌 때에 때의 것을 바란 해와가(창3:5-6) 서로 상대기준을 조성하여 수수작용을 하게 되었으므로 그로 인한 비원리적인 사랑의 힘은 그들로 하여금 불륜한 영적인 정조관계를 맺게 하였던 것입니다.  해와는 천사장과의 영적인 타락에서 양심의 가책으로부터 온 공포심과 자기의 원리적인 상대가 천사장이 아니고 아담이라는 것을 깨닫는 새로운 지혜를 얻게 되었습니다.</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Shape 3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322" name="Shape 32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이에 해와는 자기의 원리적 상대인 아담과 일체를 이룸으로써 하나님 앞에서 다시 서고, 또 타락으로 인하여 오게 된 공포심을 면할 수 있기를 바라는 마음에서 아담을 유인하게 되었습니다. 이것이 육적 타락의 동기가 되었던 것입니다.  아담이 창조본연의 위치를 떠나 누시엘의 입장인 해와와 상대기준을 조성하여 수수작용을 함으로써 그들은 육적인 불륜한 정조관계를 맺게 되었던 것입니다. 이때 아담은 해와와 일체를 이룸으로써 해와가 누시엘로부터 받았던 모든 타락의 요소를 그대로 이어받게 되었고, 이 요소는 또 그 후손에게로 연면히 유전되어 내려오게 되었습니다.</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Shape 3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322" name="Shape 32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이에 해와는 자기의 원리적 상대인 아담과 일체를 이룸으로써 하나님 앞에서 다시 서고, 또 타락으로 인하여 오게 된 공포심을 면할 수 있기를 바라는 마음에서 아담을 유인하게 되었습니다. 이것이 육적 타락의 동기가 되었던 것입니다.  아담이 창조본연의 위치를 떠나 누시엘의 입장인 해와와 상대기준을 조성하여 수수작용을 함으로써 그들은 육적인 불륜한 정조관계를 맺게 되었던 것입니다. 이때 아담은 해와와 일체를 이룸으로써 해와가 누시엘로부터 받았던 모든 타락의 요소를 그대로 이어받게 되었고, 이 요소는 또 그 후손에게로 연면히 유전되어 내려오게 되었습니다.</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45" name="Shape 4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인간의 노력으로 도저히 수습할 수 없는 사회악이 음란입니다.  각 종교 마다 이 음란을 죄 중의 가장 큰 죄로 다루고 있으면서도 현세인들이 몰려가는 이 윤락의 길을 제대로 막지 못하고 있습니다. 이것이 죄의 뿌리이기 때문에 그렇습니다. 이것은 또한 타락의 동기와 경로를 명확히 밝히지 못했기 때문입니다. 이 시간에는 타락의 동기와 경로에 대해 알아보겠습니다.</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Shape 3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363" name="Shape 36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이처럼 타락에 있어서 영육 양면의 타락이 성립된 것입니다. 천사와 해와와의 혈연관계에 의한 타락이 영적 타락이고, 해와와 아담과의 혈연관계에 의한 타락이 육적 타락인 것입니다.  이 원죄로 인하여 인류는 하나님과 단절되어 헛된 욕망에 사로잡혀 올바른 삶을 영위할 수 없게 되었습니다. 인간은 이 원죄와 더불어 사탄으로부터 타락성을 이어받게 되었습니다.</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Shape 3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376" name="Shape 37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종교란 용어의 영어는 Religion입니다. Religare에서 온 의미로 ‘다시 잇는다’라는 뜻입니다. 단절된 하나님과 인간 사이를 다시 이어주는 것을 의미합니다.</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Shape 3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376" name="Shape 37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종교란 용어의 영어는 Religion입니다. Religare에서 온 의미로 ‘다시 잇는다’라는 뜻입니다. 단절된 하나님과 인간 사이를 다시 이어주는 것을 의미합니다.</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56" name="Shape 5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인간 타락의 그 원인 제공자는 뱀으로 표시된 사탄이라고 했습니다. 그렇다면 태초부터 하나님의 상극자로 사탄이 존재했을까요?</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61" name="Shape 6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0" i="0" u="none" strike="noStrike" cap="none" baseline="0">
                <a:latin typeface="Helvetica Neue"/>
                <a:ea typeface="Helvetica Neue"/>
                <a:cs typeface="Helvetica Neue"/>
                <a:sym typeface="Helvetica Neue"/>
              </a:rPr>
              <a:t>본래부터 시공을 초월하여 인간의 심령을 지배하는 사탄이 있었다면 이원론이 되고 맙니다. 그렇다면 종교나 신앙생활은 의미가 없어지는 것입니다.</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66" name="Shape 6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0" i="0" u="none" strike="noStrike" cap="none" baseline="0">
                <a:latin typeface="Helvetica Neue"/>
                <a:ea typeface="Helvetica Neue"/>
                <a:cs typeface="Helvetica Neue"/>
                <a:sym typeface="Helvetica Neue"/>
              </a:rPr>
              <a:t>본래부터 하나님은 사탄을 창조하지 않았습니다.</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80" name="Shape 8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천사장이 타락하여 사탄이 된 것입니다. 하나님은 우주만물을 창조하실 때 가장 먼저 창조하신 존재가 천사입니다.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89" name="Shape 8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창세기 1장 26절에서 “하나님이 가라사대 우리의 형상을 따라 우리의 모양대로”라는 구절이 나오는데, 이때의 우리는 ‘엘’하나님의 복수형인 ‘엘로힘’하나님입니다. 왜 복수인 ‘우리’냐? 그것은 ‘삼위일체’하나님을 의미하는 것이 아니라 다른 피조만물 창조이전에 창조하신 천사를 의미합니다.</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111" name="Shape 11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0" i="0" u="none" strike="noStrike" cap="none" baseline="0" dirty="0" err="1">
                <a:latin typeface="Helvetica Neue"/>
                <a:ea typeface="Helvetica Neue"/>
                <a:cs typeface="Helvetica Neue"/>
                <a:sym typeface="Helvetica Neue"/>
              </a:rPr>
              <a:t>하나님은</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천사를</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사역자로</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아담과</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해와를</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창조하셨던</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것입니다</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에덴동산에</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아담과</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해와가</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나타나기</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전에</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먼저</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지음</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받은</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천사장이</a:t>
            </a:r>
            <a:r>
              <a:rPr lang="en-US" sz="1300" b="0" i="0" u="none" strike="noStrike" cap="none" baseline="0" dirty="0">
                <a:latin typeface="Helvetica Neue"/>
                <a:ea typeface="Helvetica Neue"/>
                <a:cs typeface="Helvetica Neue"/>
                <a:sym typeface="Helvetica Neue"/>
              </a:rPr>
              <a:t> 그 </a:t>
            </a:r>
            <a:r>
              <a:rPr lang="en-US" sz="1300" b="0" i="0" u="none" strike="noStrike" cap="none" baseline="0" dirty="0" err="1">
                <a:latin typeface="Helvetica Neue"/>
                <a:ea typeface="Helvetica Neue"/>
                <a:cs typeface="Helvetica Neue"/>
                <a:sym typeface="Helvetica Neue"/>
              </a:rPr>
              <a:t>환경을</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관리하고</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있었던</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것입니다</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천사는</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창조되기를</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하나님과</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인간의</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종으로</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피조된</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존재입니다</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그러므로</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본래</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인간은</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하나님의</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자녀로서</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천사를</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주관할</a:t>
            </a:r>
            <a:r>
              <a:rPr lang="en-US" sz="1300" b="0" i="0" u="none" strike="noStrike" cap="none" baseline="0" dirty="0">
                <a:latin typeface="Helvetica Neue"/>
                <a:ea typeface="Helvetica Neue"/>
                <a:cs typeface="Helvetica Neue"/>
                <a:sym typeface="Helvetica Neue"/>
              </a:rPr>
              <a:t> 수 </a:t>
            </a:r>
            <a:r>
              <a:rPr lang="en-US" sz="1300" b="0" i="0" u="none" strike="noStrike" cap="none" baseline="0" dirty="0" err="1">
                <a:latin typeface="Helvetica Neue"/>
                <a:ea typeface="Helvetica Neue"/>
                <a:cs typeface="Helvetica Neue"/>
                <a:sym typeface="Helvetica Neue"/>
              </a:rPr>
              <a:t>있는</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자격자로</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창조</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되었던</a:t>
            </a:r>
            <a:r>
              <a:rPr lang="en-US" sz="1300" b="0" i="0" u="none" strike="noStrike" cap="none" baseline="0" dirty="0">
                <a:latin typeface="Helvetica Neue"/>
                <a:ea typeface="Helvetica Neue"/>
                <a:cs typeface="Helvetica Neue"/>
                <a:sym typeface="Helvetica Neue"/>
              </a:rPr>
              <a:t> </a:t>
            </a:r>
            <a:r>
              <a:rPr lang="en-US" sz="1300" b="0" i="0" u="none" strike="noStrike" cap="none" baseline="0" dirty="0" err="1">
                <a:latin typeface="Helvetica Neue"/>
                <a:ea typeface="Helvetica Neue"/>
                <a:cs typeface="Helvetica Neue"/>
                <a:sym typeface="Helvetica Neue"/>
              </a:rPr>
              <a:t>것입니다</a:t>
            </a:r>
            <a:r>
              <a:rPr lang="en-US" sz="1300" b="0" i="0" u="none" strike="noStrike" cap="none" baseline="0" dirty="0">
                <a:latin typeface="Helvetica Neue"/>
                <a:ea typeface="Helvetica Neue"/>
                <a:cs typeface="Helvetica Neue"/>
                <a:sym typeface="Helvetica Neue"/>
              </a:rPr>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a:solidFill>
              <a:srgbClr val="000000"/>
            </a:solidFill>
            <a:prstDash val="solid"/>
            <a:miter/>
            <a:headEnd type="none" w="med" len="med"/>
            <a:tailEnd type="none" w="med" len="med"/>
          </a:ln>
        </p:spPr>
      </p:sp>
      <p:sp>
        <p:nvSpPr>
          <p:cNvPr id="119" name="Shape 11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Helvetica Neue"/>
              <a:buNone/>
            </a:pPr>
            <a:r>
              <a:rPr lang="en-US" sz="1300" b="1" i="0" u="none" strike="noStrike" cap="none" baseline="0">
                <a:latin typeface="Helvetica Neue"/>
                <a:ea typeface="Helvetica Neue"/>
                <a:cs typeface="Helvetica Neue"/>
                <a:sym typeface="Helvetica Neue"/>
              </a:rPr>
              <a:t>천사는 개체적 존재이면서 ‘남자’나 ‘여자’라는 개념은 존재하지 않지만, 남성적 존재입니다. 성서에서 천사에게 부여되는 인칭대명사는 ‘그녀가’가 아닌 ‘그가’이며, 복음의 소식을 전하려 나타날 때의 천사는 모두 남자, 남성의 형상으로만 나타납니다. 천사는 ‘천만의 천사들(히 12:22)’이라 불리 울 만큼 그 수(數)는 셀 수 없이 많습니다(계 5:11). 그런 천사들 중에서도 천사장 계급에 속하는 천사들이 있고, 일반적인 천사들이 있습니다. 그 대표적인 3천사장이 누시엘, 미가엘, 가브리엘입니다.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Body">
    <p:bg>
      <p:bgPr>
        <a:solidFill>
          <a:srgbClr val="FFFFFF"/>
        </a:solidFill>
        <a:effectLst/>
      </p:bgPr>
    </p:bg>
    <p:spTree>
      <p:nvGrpSpPr>
        <p:cNvPr id="1" name="Shape 8"/>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1219200" y="549275"/>
            <a:ext cx="21945600" cy="2286000"/>
          </a:xfrm>
          <a:prstGeom prst="rect">
            <a:avLst/>
          </a:prstGeo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1219200" y="3200400"/>
            <a:ext cx="21945600" cy="9051925"/>
          </a:xfrm>
          <a:prstGeom prst="rect">
            <a:avLst/>
          </a:prstGeo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extLst>
      <p:ext uri="{BB962C8B-B14F-4D97-AF65-F5344CB8AC3E}">
        <p14:creationId xmlns:p14="http://schemas.microsoft.com/office/powerpoint/2010/main" val="1476154892"/>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
        <p:cNvGrpSpPr/>
        <p:nvPr/>
      </p:nvGrpSpPr>
      <p:grpSpPr>
        <a:xfrm>
          <a:off x="0" y="0"/>
          <a:ext cx="0" cy="0"/>
          <a:chOff x="0" y="0"/>
          <a:chExt cx="0" cy="0"/>
        </a:xfrm>
      </p:grpSpPr>
      <p:grpSp>
        <p:nvGrpSpPr>
          <p:cNvPr id="5" name="Shape 5"/>
          <p:cNvGrpSpPr/>
          <p:nvPr/>
        </p:nvGrpSpPr>
        <p:grpSpPr>
          <a:xfrm>
            <a:off x="0" y="0"/>
            <a:ext cx="24384000" cy="13716000"/>
            <a:chOff x="0" y="0"/>
            <a:chExt cx="24384000" cy="13716000"/>
          </a:xfrm>
        </p:grpSpPr>
        <p:pic>
          <p:nvPicPr>
            <p:cNvPr id="6" name="Shape 6"/>
            <p:cNvPicPr preferRelativeResize="0"/>
            <p:nvPr/>
          </p:nvPicPr>
          <p:blipFill rotWithShape="1">
            <a:blip r:embed="rId4">
              <a:alphaModFix/>
            </a:blip>
            <a:srcRect/>
            <a:stretch/>
          </p:blipFill>
          <p:spPr>
            <a:xfrm>
              <a:off x="0" y="0"/>
              <a:ext cx="24384000" cy="13716000"/>
            </a:xfrm>
            <a:prstGeom prst="rect">
              <a:avLst/>
            </a:prstGeom>
            <a:solidFill>
              <a:srgbClr val="FFFFFF"/>
            </a:solidFill>
            <a:ln>
              <a:noFill/>
            </a:ln>
          </p:spPr>
        </p:pic>
        <p:sp>
          <p:nvSpPr>
            <p:cNvPr id="7" name="Shape 7"/>
            <p:cNvSpPr/>
            <p:nvPr/>
          </p:nvSpPr>
          <p:spPr>
            <a:xfrm>
              <a:off x="931862" y="838200"/>
              <a:ext cx="14668500" cy="11811000"/>
            </a:xfrm>
            <a:prstGeom prst="rect">
              <a:avLst/>
            </a:prstGeom>
            <a:noFill/>
            <a:ln w="38100" cap="rnd">
              <a:solidFill>
                <a:srgbClr val="17B9FB"/>
              </a:solidFill>
              <a:prstDash val="solid"/>
              <a:round/>
              <a:headEnd type="none" w="med" len="med"/>
              <a:tailEnd type="none" w="med" len="med"/>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spTree>
  </p:cSld>
  <p:clrMap bg1="lt1" tx1="dk1" bg2="dk2" tx2="lt2" accent1="accent1" accent2="accent2" accent3="accent3" accent4="accent4" accent5="accent5" accent6="accent6" hlink="hlink" folHlink="folHlink"/>
  <p:sldLayoutIdLst>
    <p:sldLayoutId id="2147483648" r:id="rId1"/>
    <p:sldLayoutId id="2147483650" r:id="rId2"/>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8.jpg"/><Relationship Id="rId4" Type="http://schemas.openxmlformats.org/officeDocument/2006/relationships/image" Target="../media/image7.jpg"/></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p:cNvSpPr>
          <p:nvPr/>
        </p:nvSpPr>
        <p:spPr bwMode="auto">
          <a:xfrm>
            <a:off x="2038350" y="2609850"/>
            <a:ext cx="13466763" cy="878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round/>
                <a:headEnd/>
                <a:tailEnd/>
              </a14:hiddenLine>
            </a:ext>
          </a:extLst>
        </p:spPr>
        <p:txBody>
          <a:bodyPr lIns="0" tIns="0" rIns="0" bIns="0"/>
          <a:lstStyle/>
          <a:p>
            <a:pPr algn="ctr"/>
            <a:endParaRPr lang="en-US" sz="9600" dirty="0"/>
          </a:p>
          <a:p>
            <a:pPr algn="ctr"/>
            <a:r>
              <a:rPr lang="en-US" sz="9600" dirty="0"/>
              <a:t>The </a:t>
            </a:r>
            <a:r>
              <a:rPr lang="en-US" sz="9600" dirty="0" smtClean="0"/>
              <a:t>Motivation and Process of the Fall</a:t>
            </a:r>
            <a:endParaRPr lang="en-US" sz="9600" dirty="0"/>
          </a:p>
        </p:txBody>
      </p:sp>
      <p:sp>
        <p:nvSpPr>
          <p:cNvPr id="3074" name="Rectangle 1"/>
          <p:cNvSpPr>
            <a:spLocks/>
          </p:cNvSpPr>
          <p:nvPr/>
        </p:nvSpPr>
        <p:spPr bwMode="auto">
          <a:xfrm>
            <a:off x="670720" y="0"/>
            <a:ext cx="5318126"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round/>
                <a:headEnd/>
                <a:tailEnd/>
              </a14:hiddenLine>
            </a:ext>
          </a:extLst>
        </p:spPr>
        <p:txBody>
          <a:bodyPr lIns="0" tIns="0" rIns="0" bIns="0"/>
          <a:lstStyle/>
          <a:p>
            <a:r>
              <a:rPr lang="en-US" altLang="ko-KR" sz="6000" b="0" dirty="0">
                <a:latin typeface="Georgia" charset="0"/>
                <a:ea typeface="나눔고딕OTF ExtraBold" charset="0"/>
                <a:cs typeface="나눔고딕OTF ExtraBold" charset="0"/>
                <a:sym typeface="나눔고딕OTF ExtraBold" charset="0"/>
              </a:rPr>
              <a:t>Session </a:t>
            </a:r>
            <a:r>
              <a:rPr lang="en-US" altLang="ko-KR" sz="6000" b="0" dirty="0" smtClean="0">
                <a:latin typeface="Georgia" charset="0"/>
                <a:ea typeface="나눔고딕OTF ExtraBold" charset="0"/>
                <a:cs typeface="나눔고딕OTF ExtraBold" charset="0"/>
                <a:sym typeface="나눔고딕OTF ExtraBold" charset="0"/>
              </a:rPr>
              <a:t>9</a:t>
            </a:r>
            <a:endParaRPr lang="en-US" altLang="ko-KR" sz="6000" b="0" dirty="0">
              <a:latin typeface="Georgia" charset="0"/>
              <a:ea typeface="나눔고딕OTF ExtraBold" charset="0"/>
              <a:cs typeface="나눔고딕OTF ExtraBold" charset="0"/>
              <a:sym typeface="나눔고딕OTF ExtraBold" charset="0"/>
            </a:endParaRPr>
          </a:p>
        </p:txBody>
      </p:sp>
      <p:sp>
        <p:nvSpPr>
          <p:cNvPr id="3075" name="TextBox 2"/>
          <p:cNvSpPr txBox="1">
            <a:spLocks noChangeArrowheads="1"/>
          </p:cNvSpPr>
          <p:nvPr/>
        </p:nvSpPr>
        <p:spPr bwMode="auto">
          <a:xfrm>
            <a:off x="17618075" y="34925"/>
            <a:ext cx="572928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1200" b="1">
                <a:solidFill>
                  <a:schemeClr val="tx1"/>
                </a:solidFill>
                <a:latin typeface="Gill Sans" charset="0"/>
                <a:ea typeface="ヒラギノ角ゴ ProN W6" charset="0"/>
                <a:cs typeface="ヒラギノ角ゴ ProN W6" charset="0"/>
                <a:sym typeface="Gill Sans" charset="0"/>
              </a:defRPr>
            </a:lvl1pPr>
            <a:lvl2pPr marL="742950" indent="-285750" eaLnBrk="0" hangingPunct="0">
              <a:defRPr sz="11200" b="1">
                <a:solidFill>
                  <a:schemeClr val="tx1"/>
                </a:solidFill>
                <a:latin typeface="Gill Sans" charset="0"/>
                <a:ea typeface="ヒラギノ角ゴ ProN W6" charset="0"/>
                <a:cs typeface="ヒラギノ角ゴ ProN W6" charset="0"/>
                <a:sym typeface="Gill Sans" charset="0"/>
              </a:defRPr>
            </a:lvl2pPr>
            <a:lvl3pPr marL="1143000" indent="-228600" eaLnBrk="0" hangingPunct="0">
              <a:defRPr sz="11200" b="1">
                <a:solidFill>
                  <a:schemeClr val="tx1"/>
                </a:solidFill>
                <a:latin typeface="Gill Sans" charset="0"/>
                <a:ea typeface="ヒラギノ角ゴ ProN W6" charset="0"/>
                <a:cs typeface="ヒラギノ角ゴ ProN W6" charset="0"/>
                <a:sym typeface="Gill Sans" charset="0"/>
              </a:defRPr>
            </a:lvl3pPr>
            <a:lvl4pPr marL="1600200" indent="-228600" eaLnBrk="0" hangingPunct="0">
              <a:defRPr sz="11200" b="1">
                <a:solidFill>
                  <a:schemeClr val="tx1"/>
                </a:solidFill>
                <a:latin typeface="Gill Sans" charset="0"/>
                <a:ea typeface="ヒラギノ角ゴ ProN W6" charset="0"/>
                <a:cs typeface="ヒラギノ角ゴ ProN W6" charset="0"/>
                <a:sym typeface="Gill Sans" charset="0"/>
              </a:defRPr>
            </a:lvl4pPr>
            <a:lvl5pPr marL="2057400" indent="-228600" eaLnBrk="0" hangingPunct="0">
              <a:defRPr sz="11200" b="1">
                <a:solidFill>
                  <a:schemeClr val="tx1"/>
                </a:solidFill>
                <a:latin typeface="Gill Sans" charset="0"/>
                <a:ea typeface="ヒラギノ角ゴ ProN W6" charset="0"/>
                <a:cs typeface="ヒラギノ角ゴ ProN W6" charset="0"/>
                <a:sym typeface="Gill Sans" charset="0"/>
              </a:defRPr>
            </a:lvl5pPr>
            <a:lvl6pPr marL="2514600" indent="-228600" algn="ctr" eaLnBrk="0" fontAlgn="base" hangingPunct="0">
              <a:spcBef>
                <a:spcPct val="0"/>
              </a:spcBef>
              <a:spcAft>
                <a:spcPct val="0"/>
              </a:spcAft>
              <a:defRPr sz="11200" b="1">
                <a:solidFill>
                  <a:schemeClr val="tx1"/>
                </a:solidFill>
                <a:latin typeface="Gill Sans" charset="0"/>
                <a:ea typeface="ヒラギノ角ゴ ProN W6" charset="0"/>
                <a:cs typeface="ヒラギノ角ゴ ProN W6" charset="0"/>
                <a:sym typeface="Gill Sans" charset="0"/>
              </a:defRPr>
            </a:lvl6pPr>
            <a:lvl7pPr marL="2971800" indent="-228600" algn="ctr" eaLnBrk="0" fontAlgn="base" hangingPunct="0">
              <a:spcBef>
                <a:spcPct val="0"/>
              </a:spcBef>
              <a:spcAft>
                <a:spcPct val="0"/>
              </a:spcAft>
              <a:defRPr sz="11200" b="1">
                <a:solidFill>
                  <a:schemeClr val="tx1"/>
                </a:solidFill>
                <a:latin typeface="Gill Sans" charset="0"/>
                <a:ea typeface="ヒラギノ角ゴ ProN W6" charset="0"/>
                <a:cs typeface="ヒラギノ角ゴ ProN W6" charset="0"/>
                <a:sym typeface="Gill Sans" charset="0"/>
              </a:defRPr>
            </a:lvl7pPr>
            <a:lvl8pPr marL="3429000" indent="-228600" algn="ctr" eaLnBrk="0" fontAlgn="base" hangingPunct="0">
              <a:spcBef>
                <a:spcPct val="0"/>
              </a:spcBef>
              <a:spcAft>
                <a:spcPct val="0"/>
              </a:spcAft>
              <a:defRPr sz="11200" b="1">
                <a:solidFill>
                  <a:schemeClr val="tx1"/>
                </a:solidFill>
                <a:latin typeface="Gill Sans" charset="0"/>
                <a:ea typeface="ヒラギノ角ゴ ProN W6" charset="0"/>
                <a:cs typeface="ヒラギノ角ゴ ProN W6" charset="0"/>
                <a:sym typeface="Gill Sans" charset="0"/>
              </a:defRPr>
            </a:lvl8pPr>
            <a:lvl9pPr marL="3886200" indent="-228600" algn="ctr" eaLnBrk="0" fontAlgn="base" hangingPunct="0">
              <a:spcBef>
                <a:spcPct val="0"/>
              </a:spcBef>
              <a:spcAft>
                <a:spcPct val="0"/>
              </a:spcAft>
              <a:defRPr sz="11200" b="1">
                <a:solidFill>
                  <a:schemeClr val="tx1"/>
                </a:solidFill>
                <a:latin typeface="Gill Sans" charset="0"/>
                <a:ea typeface="ヒラギノ角ゴ ProN W6" charset="0"/>
                <a:cs typeface="ヒラギノ角ゴ ProN W6" charset="0"/>
                <a:sym typeface="Gill Sans" charset="0"/>
              </a:defRPr>
            </a:lvl9pPr>
          </a:lstStyle>
          <a:p>
            <a:pPr eaLnBrk="1" hangingPunct="1"/>
            <a:r>
              <a:rPr lang="en-US" altLang="ko-KR" sz="6000" b="0">
                <a:latin typeface="Georgia" charset="0"/>
                <a:ea typeface="나눔고딕OTF ExtraBold" charset="0"/>
                <a:cs typeface="나눔고딕OTF ExtraBold" charset="0"/>
                <a:sym typeface="나눔고딕OTF ExtraBold" charset="0"/>
              </a:rPr>
              <a:t>The Human Fall</a:t>
            </a:r>
          </a:p>
        </p:txBody>
      </p:sp>
    </p:spTree>
    <p:extLst>
      <p:ext uri="{BB962C8B-B14F-4D97-AF65-F5344CB8AC3E}">
        <p14:creationId xmlns:p14="http://schemas.microsoft.com/office/powerpoint/2010/main" val="1861648479"/>
      </p:ext>
    </p:extLst>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2"/>
        <p:cNvGrpSpPr/>
        <p:nvPr/>
      </p:nvGrpSpPr>
      <p:grpSpPr>
        <a:xfrm>
          <a:off x="0" y="0"/>
          <a:ext cx="0" cy="0"/>
          <a:chOff x="0" y="0"/>
          <a:chExt cx="0" cy="0"/>
        </a:xfrm>
      </p:grpSpPr>
      <p:sp>
        <p:nvSpPr>
          <p:cNvPr id="116" name="Shape 116"/>
          <p:cNvSpPr txBox="1"/>
          <p:nvPr/>
        </p:nvSpPr>
        <p:spPr>
          <a:xfrm>
            <a:off x="6935416" y="1457400"/>
            <a:ext cx="5723260" cy="82549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5400" b="0" i="0" u="none" strike="noStrike" cap="none" baseline="0" dirty="0">
                <a:solidFill>
                  <a:schemeClr val="dk1"/>
                </a:solidFill>
                <a:latin typeface="Impact" panose="020B0806030902050204" pitchFamily="34" charset="0"/>
                <a:sym typeface="Arial"/>
              </a:rPr>
              <a:t>1. </a:t>
            </a:r>
            <a:r>
              <a:rPr lang="en-US" sz="5400" dirty="0">
                <a:solidFill>
                  <a:schemeClr val="dk1"/>
                </a:solidFill>
                <a:latin typeface="Impact" panose="020B0806030902050204" pitchFamily="34" charset="0"/>
              </a:rPr>
              <a:t>Appears as a man</a:t>
            </a:r>
          </a:p>
        </p:txBody>
      </p:sp>
      <p:pic>
        <p:nvPicPr>
          <p:cNvPr id="2" name="Picture 1" descr="images.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1240" y="3113584"/>
            <a:ext cx="5594672" cy="6225058"/>
          </a:xfrm>
          <a:prstGeom prst="rect">
            <a:avLst/>
          </a:prstGeom>
        </p:spPr>
      </p:pic>
      <p:sp>
        <p:nvSpPr>
          <p:cNvPr id="115" name="Shape 115"/>
          <p:cNvSpPr txBox="1"/>
          <p:nvPr/>
        </p:nvSpPr>
        <p:spPr>
          <a:xfrm>
            <a:off x="7079432" y="8370168"/>
            <a:ext cx="2513699" cy="825817"/>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5400" dirty="0">
                <a:solidFill>
                  <a:schemeClr val="dk1"/>
                </a:solidFill>
                <a:latin typeface="Impact" panose="020B0806030902050204" pitchFamily="34" charset="0"/>
              </a:rPr>
              <a:t>Angel</a:t>
            </a:r>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0"/>
        <p:cNvGrpSpPr/>
        <p:nvPr/>
      </p:nvGrpSpPr>
      <p:grpSpPr>
        <a:xfrm>
          <a:off x="0" y="0"/>
          <a:ext cx="0" cy="0"/>
          <a:chOff x="0" y="0"/>
          <a:chExt cx="0" cy="0"/>
        </a:xfrm>
      </p:grpSpPr>
      <p:pic>
        <p:nvPicPr>
          <p:cNvPr id="122" name="Shape 122"/>
          <p:cNvPicPr preferRelativeResize="0"/>
          <p:nvPr/>
        </p:nvPicPr>
        <p:blipFill rotWithShape="1">
          <a:blip r:embed="rId3">
            <a:alphaModFix/>
          </a:blip>
          <a:srcRect l="5064" t="61891" r="62499" b="11430"/>
          <a:stretch/>
        </p:blipFill>
        <p:spPr>
          <a:xfrm>
            <a:off x="2228850" y="8124824"/>
            <a:ext cx="3390900" cy="4152899"/>
          </a:xfrm>
          <a:prstGeom prst="rect">
            <a:avLst/>
          </a:prstGeom>
          <a:solidFill>
            <a:srgbClr val="FFFFFF"/>
          </a:solidFill>
          <a:ln w="12700" cap="rnd">
            <a:solidFill>
              <a:srgbClr val="676767"/>
            </a:solidFill>
            <a:prstDash val="solid"/>
            <a:round/>
            <a:headEnd type="none" w="med" len="med"/>
            <a:tailEnd type="none" w="med" len="med"/>
          </a:ln>
        </p:spPr>
      </p:pic>
      <p:pic>
        <p:nvPicPr>
          <p:cNvPr id="130" name="Shape 130"/>
          <p:cNvPicPr preferRelativeResize="0"/>
          <p:nvPr/>
        </p:nvPicPr>
        <p:blipFill rotWithShape="1">
          <a:blip r:embed="rId4">
            <a:alphaModFix/>
          </a:blip>
          <a:srcRect t="1272" b="15416"/>
          <a:stretch/>
        </p:blipFill>
        <p:spPr>
          <a:xfrm>
            <a:off x="6565900" y="8115299"/>
            <a:ext cx="3390900" cy="4152899"/>
          </a:xfrm>
          <a:prstGeom prst="rect">
            <a:avLst/>
          </a:prstGeom>
          <a:solidFill>
            <a:srgbClr val="FFFFFF"/>
          </a:solidFill>
          <a:ln w="12700" cap="rnd">
            <a:solidFill>
              <a:srgbClr val="676767"/>
            </a:solidFill>
            <a:prstDash val="solid"/>
            <a:round/>
            <a:headEnd type="none" w="med" len="med"/>
            <a:tailEnd type="none" w="med" len="med"/>
          </a:ln>
        </p:spPr>
      </p:pic>
      <p:pic>
        <p:nvPicPr>
          <p:cNvPr id="138" name="Shape 138"/>
          <p:cNvPicPr preferRelativeResize="0"/>
          <p:nvPr/>
        </p:nvPicPr>
        <p:blipFill rotWithShape="1">
          <a:blip r:embed="rId5">
            <a:alphaModFix/>
          </a:blip>
          <a:srcRect t="4255" b="50836"/>
          <a:stretch/>
        </p:blipFill>
        <p:spPr>
          <a:xfrm>
            <a:off x="10909300" y="8114282"/>
            <a:ext cx="3392238" cy="4153915"/>
          </a:xfrm>
          <a:prstGeom prst="rect">
            <a:avLst/>
          </a:prstGeom>
          <a:solidFill>
            <a:srgbClr val="FFFFFF"/>
          </a:solidFill>
          <a:ln w="12700" cap="rnd">
            <a:solidFill>
              <a:srgbClr val="676767"/>
            </a:solidFill>
            <a:prstDash val="solid"/>
            <a:round/>
            <a:headEnd type="none" w="med" len="med"/>
            <a:tailEnd type="none" w="med" len="med"/>
          </a:ln>
        </p:spPr>
      </p:pic>
      <p:sp>
        <p:nvSpPr>
          <p:cNvPr id="145" name="Shape 145"/>
          <p:cNvSpPr txBox="1"/>
          <p:nvPr/>
        </p:nvSpPr>
        <p:spPr>
          <a:xfrm>
            <a:off x="6985000" y="1498600"/>
            <a:ext cx="8041799" cy="8256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5400" b="0" i="0" u="none" strike="noStrike" cap="none" baseline="0">
                <a:solidFill>
                  <a:schemeClr val="dk1"/>
                </a:solidFill>
                <a:latin typeface="Impact" panose="020B0806030902050204" pitchFamily="34" charset="0"/>
                <a:sym typeface="Arial"/>
              </a:rPr>
              <a:t>1. </a:t>
            </a:r>
            <a:r>
              <a:rPr lang="en-US" sz="5400">
                <a:solidFill>
                  <a:schemeClr val="dk1"/>
                </a:solidFill>
                <a:latin typeface="Impact" panose="020B0806030902050204" pitchFamily="34" charset="0"/>
              </a:rPr>
              <a:t>Appears as a man</a:t>
            </a:r>
          </a:p>
        </p:txBody>
      </p:sp>
      <p:sp>
        <p:nvSpPr>
          <p:cNvPr id="146" name="Shape 146"/>
          <p:cNvSpPr txBox="1"/>
          <p:nvPr/>
        </p:nvSpPr>
        <p:spPr>
          <a:xfrm>
            <a:off x="6985000" y="2974852"/>
            <a:ext cx="8680199" cy="1794916"/>
          </a:xfrm>
          <a:prstGeom prst="rect">
            <a:avLst/>
          </a:prstGeom>
          <a:noFill/>
          <a:ln>
            <a:noFill/>
          </a:ln>
        </p:spPr>
        <p:txBody>
          <a:bodyPr lIns="0" tIns="0" rIns="0" bIns="0" anchor="t" anchorCtr="0">
            <a:noAutofit/>
          </a:bodyPr>
          <a:lstStyle/>
          <a:p>
            <a:pPr marL="0" marR="0" lvl="0" indent="0" algn="l" rtl="0">
              <a:lnSpc>
                <a:spcPct val="110000"/>
              </a:lnSpc>
              <a:spcBef>
                <a:spcPts val="0"/>
              </a:spcBef>
              <a:spcAft>
                <a:spcPts val="0"/>
              </a:spcAft>
              <a:buClr>
                <a:schemeClr val="dk1"/>
              </a:buClr>
              <a:buSzPct val="25000"/>
              <a:buFont typeface="Arial"/>
              <a:buNone/>
            </a:pPr>
            <a:r>
              <a:rPr lang="en-US" sz="5400" b="0" i="0" u="none" strike="noStrike" cap="none" baseline="0" dirty="0">
                <a:solidFill>
                  <a:schemeClr val="dk1"/>
                </a:solidFill>
                <a:latin typeface="Impact" panose="020B0806030902050204" pitchFamily="34" charset="0"/>
                <a:sym typeface="Arial"/>
              </a:rPr>
              <a:t>2. </a:t>
            </a:r>
            <a:r>
              <a:rPr lang="en-US" sz="5400" b="0" i="0" u="none" strike="noStrike" cap="none" baseline="0" dirty="0" smtClean="0">
                <a:solidFill>
                  <a:schemeClr val="dk1"/>
                </a:solidFill>
                <a:latin typeface="Impact" panose="020B0806030902050204" pitchFamily="34" charset="0"/>
                <a:sym typeface="Arial"/>
              </a:rPr>
              <a:t>Countless number of angels</a:t>
            </a:r>
            <a:r>
              <a:rPr lang="en-US" sz="5400" dirty="0">
                <a:solidFill>
                  <a:schemeClr val="dk1"/>
                </a:solidFill>
                <a:latin typeface="Impact" panose="020B0806030902050204" pitchFamily="34" charset="0"/>
              </a:rPr>
              <a:t> </a:t>
            </a:r>
            <a:r>
              <a:rPr lang="en-US" sz="5400" b="0" i="0" u="none" strike="noStrike" cap="none" dirty="0" smtClean="0">
                <a:solidFill>
                  <a:schemeClr val="dk1"/>
                </a:solidFill>
                <a:latin typeface="Impact" panose="020B0806030902050204" pitchFamily="34" charset="0"/>
                <a:sym typeface="Arial"/>
              </a:rPr>
              <a:t> </a:t>
            </a:r>
            <a:r>
              <a:rPr lang="en-US" sz="3600" dirty="0" err="1" smtClean="0">
                <a:solidFill>
                  <a:schemeClr val="dk1"/>
                </a:solidFill>
                <a:latin typeface="Impact" panose="020B0806030902050204" pitchFamily="34" charset="0"/>
              </a:rPr>
              <a:t>Heb</a:t>
            </a:r>
            <a:r>
              <a:rPr lang="en-US" sz="3600" b="0" i="0" u="none" strike="noStrike" cap="none" baseline="0" dirty="0" smtClean="0">
                <a:solidFill>
                  <a:schemeClr val="dk1"/>
                </a:solidFill>
                <a:latin typeface="Impact" panose="020B0806030902050204" pitchFamily="34" charset="0"/>
                <a:sym typeface="Arial"/>
              </a:rPr>
              <a:t> </a:t>
            </a:r>
            <a:r>
              <a:rPr lang="en-US" sz="3600" b="0" i="0" u="none" strike="noStrike" cap="none" baseline="0" dirty="0">
                <a:solidFill>
                  <a:schemeClr val="dk1"/>
                </a:solidFill>
                <a:latin typeface="Impact" panose="020B0806030902050204" pitchFamily="34" charset="0"/>
                <a:sym typeface="Arial"/>
              </a:rPr>
              <a:t>12:</a:t>
            </a:r>
            <a:r>
              <a:rPr lang="en-US" sz="3600" b="0" i="0" u="none" strike="noStrike" cap="none" baseline="0" dirty="0" smtClean="0">
                <a:solidFill>
                  <a:schemeClr val="dk1"/>
                </a:solidFill>
                <a:latin typeface="Impact" panose="020B0806030902050204" pitchFamily="34" charset="0"/>
                <a:sym typeface="Arial"/>
              </a:rPr>
              <a:t>22, Rev</a:t>
            </a:r>
            <a:r>
              <a:rPr lang="en-US" sz="3600" b="0" i="0" u="none" strike="noStrike" cap="none" dirty="0" smtClean="0">
                <a:solidFill>
                  <a:schemeClr val="dk1"/>
                </a:solidFill>
                <a:latin typeface="Impact" panose="020B0806030902050204" pitchFamily="34" charset="0"/>
                <a:sym typeface="Arial"/>
              </a:rPr>
              <a:t> 5:11</a:t>
            </a:r>
            <a:endParaRPr lang="en-US" sz="3600" b="0" i="0" u="none" strike="noStrike" cap="none" baseline="0" dirty="0">
              <a:solidFill>
                <a:schemeClr val="dk1"/>
              </a:solidFill>
              <a:latin typeface="Impact" panose="020B0806030902050204" pitchFamily="34" charset="0"/>
              <a:sym typeface="Arial"/>
            </a:endParaRPr>
          </a:p>
        </p:txBody>
      </p:sp>
      <p:sp>
        <p:nvSpPr>
          <p:cNvPr id="147" name="Shape 147"/>
          <p:cNvSpPr txBox="1"/>
          <p:nvPr/>
        </p:nvSpPr>
        <p:spPr>
          <a:xfrm>
            <a:off x="6985000" y="5057800"/>
            <a:ext cx="5901600" cy="8256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5400" b="0" i="0" u="none" strike="noStrike" cap="none" baseline="0" dirty="0">
                <a:solidFill>
                  <a:schemeClr val="dk1"/>
                </a:solidFill>
                <a:latin typeface="Impact" panose="020B0806030902050204" pitchFamily="34" charset="0"/>
                <a:sym typeface="Arial"/>
              </a:rPr>
              <a:t>3. </a:t>
            </a:r>
            <a:r>
              <a:rPr lang="en-US" sz="5400" dirty="0" smtClean="0">
                <a:solidFill>
                  <a:schemeClr val="dk1"/>
                </a:solidFill>
                <a:latin typeface="Impact" panose="020B0806030902050204" pitchFamily="34" charset="0"/>
              </a:rPr>
              <a:t>Hierarchy</a:t>
            </a:r>
            <a:endParaRPr lang="en-US" sz="5400" dirty="0">
              <a:solidFill>
                <a:schemeClr val="dk1"/>
              </a:solidFill>
              <a:latin typeface="Impact" panose="020B0806030902050204" pitchFamily="34" charset="0"/>
            </a:endParaRPr>
          </a:p>
        </p:txBody>
      </p:sp>
      <p:sp>
        <p:nvSpPr>
          <p:cNvPr id="148" name="Shape 148"/>
          <p:cNvSpPr txBox="1"/>
          <p:nvPr/>
        </p:nvSpPr>
        <p:spPr>
          <a:xfrm>
            <a:off x="3623048" y="6569968"/>
            <a:ext cx="9586540" cy="8254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000" dirty="0">
                <a:solidFill>
                  <a:schemeClr val="dk1"/>
                </a:solidFill>
                <a:latin typeface="Impact"/>
                <a:cs typeface="Impact"/>
              </a:rPr>
              <a:t>Lucifer, Michael, Gabriel</a:t>
            </a:r>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7"/>
                                        </p:tgtEl>
                                        <p:attrNameLst>
                                          <p:attrName>style.visibility</p:attrName>
                                        </p:attrNameLst>
                                      </p:cBhvr>
                                      <p:to>
                                        <p:strVal val="visible"/>
                                      </p:to>
                                    </p:set>
                                    <p:animEffect transition="in" filter="fade">
                                      <p:cBhvr>
                                        <p:cTn id="7" dur="500"/>
                                        <p:tgtEl>
                                          <p:spTgt spid="14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8"/>
                                        </p:tgtEl>
                                        <p:attrNameLst>
                                          <p:attrName>style.visibility</p:attrName>
                                        </p:attrNameLst>
                                      </p:cBhvr>
                                      <p:to>
                                        <p:strVal val="visible"/>
                                      </p:to>
                                    </p:set>
                                    <p:animEffect transition="in" filter="fade">
                                      <p:cBhvr>
                                        <p:cTn id="12" dur="500"/>
                                        <p:tgtEl>
                                          <p:spTgt spid="148"/>
                                        </p:tgtEl>
                                      </p:cBhvr>
                                    </p:animEffect>
                                  </p:childTnLst>
                                </p:cTn>
                              </p:par>
                              <p:par>
                                <p:cTn id="13" presetID="10" presetClass="entr" presetSubtype="0" fill="hold" nodeType="withEffect">
                                  <p:stCondLst>
                                    <p:cond delay="0"/>
                                  </p:stCondLst>
                                  <p:childTnLst>
                                    <p:set>
                                      <p:cBhvr>
                                        <p:cTn id="14" dur="1" fill="hold">
                                          <p:stCondLst>
                                            <p:cond delay="0"/>
                                          </p:stCondLst>
                                        </p:cTn>
                                        <p:tgtEl>
                                          <p:spTgt spid="122"/>
                                        </p:tgtEl>
                                        <p:attrNameLst>
                                          <p:attrName>style.visibility</p:attrName>
                                        </p:attrNameLst>
                                      </p:cBhvr>
                                      <p:to>
                                        <p:strVal val="visible"/>
                                      </p:to>
                                    </p:set>
                                    <p:animEffect transition="in" filter="fade">
                                      <p:cBhvr>
                                        <p:cTn id="15" dur="500"/>
                                        <p:tgtEl>
                                          <p:spTgt spid="122"/>
                                        </p:tgtEl>
                                      </p:cBhvr>
                                    </p:animEffect>
                                  </p:childTnLst>
                                </p:cTn>
                              </p:par>
                              <p:par>
                                <p:cTn id="16" presetID="10" presetClass="entr" presetSubtype="0" fill="hold" nodeType="withEffect">
                                  <p:stCondLst>
                                    <p:cond delay="0"/>
                                  </p:stCondLst>
                                  <p:childTnLst>
                                    <p:set>
                                      <p:cBhvr>
                                        <p:cTn id="17" dur="1" fill="hold">
                                          <p:stCondLst>
                                            <p:cond delay="0"/>
                                          </p:stCondLst>
                                        </p:cTn>
                                        <p:tgtEl>
                                          <p:spTgt spid="130"/>
                                        </p:tgtEl>
                                        <p:attrNameLst>
                                          <p:attrName>style.visibility</p:attrName>
                                        </p:attrNameLst>
                                      </p:cBhvr>
                                      <p:to>
                                        <p:strVal val="visible"/>
                                      </p:to>
                                    </p:set>
                                    <p:animEffect transition="in" filter="fade">
                                      <p:cBhvr>
                                        <p:cTn id="18" dur="500"/>
                                        <p:tgtEl>
                                          <p:spTgt spid="130"/>
                                        </p:tgtEl>
                                      </p:cBhvr>
                                    </p:animEffect>
                                  </p:childTnLst>
                                </p:cTn>
                              </p:par>
                              <p:par>
                                <p:cTn id="19" presetID="10" presetClass="entr" presetSubtype="0" fill="hold" nodeType="withEffect">
                                  <p:stCondLst>
                                    <p:cond delay="0"/>
                                  </p:stCondLst>
                                  <p:childTnLst>
                                    <p:set>
                                      <p:cBhvr>
                                        <p:cTn id="20" dur="1" fill="hold">
                                          <p:stCondLst>
                                            <p:cond delay="0"/>
                                          </p:stCondLst>
                                        </p:cTn>
                                        <p:tgtEl>
                                          <p:spTgt spid="138"/>
                                        </p:tgtEl>
                                        <p:attrNameLst>
                                          <p:attrName>style.visibility</p:attrName>
                                        </p:attrNameLst>
                                      </p:cBhvr>
                                      <p:to>
                                        <p:strVal val="visible"/>
                                      </p:to>
                                    </p:set>
                                    <p:animEffect transition="in" filter="fade">
                                      <p:cBhvr>
                                        <p:cTn id="21" dur="500"/>
                                        <p:tgtEl>
                                          <p:spTgt spid="1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 grpId="0"/>
      <p:bldP spid="148"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5"/>
        <p:cNvGrpSpPr/>
        <p:nvPr/>
      </p:nvGrpSpPr>
      <p:grpSpPr>
        <a:xfrm>
          <a:off x="0" y="0"/>
          <a:ext cx="0" cy="0"/>
          <a:chOff x="0" y="0"/>
          <a:chExt cx="0" cy="0"/>
        </a:xfrm>
      </p:grpSpPr>
      <p:pic>
        <p:nvPicPr>
          <p:cNvPr id="156" name="Shape 156"/>
          <p:cNvPicPr preferRelativeResize="0"/>
          <p:nvPr/>
        </p:nvPicPr>
        <p:blipFill rotWithShape="1">
          <a:blip r:embed="rId3">
            <a:alphaModFix/>
          </a:blip>
          <a:srcRect l="7157" t="46368" r="39038" b="3724"/>
          <a:stretch/>
        </p:blipFill>
        <p:spPr>
          <a:xfrm>
            <a:off x="1601787" y="1947861"/>
            <a:ext cx="6629400" cy="9423399"/>
          </a:xfrm>
          <a:prstGeom prst="rect">
            <a:avLst/>
          </a:prstGeom>
          <a:solidFill>
            <a:srgbClr val="FFFFFF"/>
          </a:solidFill>
          <a:ln>
            <a:noFill/>
          </a:ln>
        </p:spPr>
      </p:pic>
      <p:sp>
        <p:nvSpPr>
          <p:cNvPr id="157" name="Shape 157"/>
          <p:cNvSpPr txBox="1"/>
          <p:nvPr/>
        </p:nvSpPr>
        <p:spPr>
          <a:xfrm>
            <a:off x="8458200" y="2897560"/>
            <a:ext cx="7694240" cy="2163618"/>
          </a:xfrm>
          <a:prstGeom prst="rect">
            <a:avLst/>
          </a:prstGeom>
          <a:noFill/>
          <a:ln>
            <a:noFill/>
          </a:ln>
        </p:spPr>
        <p:txBody>
          <a:bodyPr lIns="0" tIns="0" rIns="0" bIns="0" anchor="t" anchorCtr="0">
            <a:noAutofit/>
          </a:bodyPr>
          <a:lstStyle/>
          <a:p>
            <a:pPr marL="0" marR="0" lvl="0" indent="0" algn="l" rtl="0">
              <a:lnSpc>
                <a:spcPct val="120000"/>
              </a:lnSpc>
              <a:spcBef>
                <a:spcPts val="0"/>
              </a:spcBef>
              <a:spcAft>
                <a:spcPts val="0"/>
              </a:spcAft>
              <a:buClr>
                <a:schemeClr val="dk1"/>
              </a:buClr>
              <a:buSzPct val="89000"/>
              <a:buFont typeface="Arial"/>
              <a:buChar char="๏"/>
            </a:pPr>
            <a:r>
              <a:rPr lang="en-US" sz="5400" b="0" i="0" u="none" strike="noStrike" cap="none" baseline="0" dirty="0">
                <a:solidFill>
                  <a:schemeClr val="dk1"/>
                </a:solidFill>
                <a:latin typeface="Impact" panose="020B0806030902050204" pitchFamily="34" charset="0"/>
                <a:sym typeface="Arial"/>
              </a:rPr>
              <a:t> </a:t>
            </a:r>
            <a:r>
              <a:rPr lang="en-US" sz="5400" dirty="0" smtClean="0">
                <a:solidFill>
                  <a:schemeClr val="dk1"/>
                </a:solidFill>
                <a:latin typeface="Impact" panose="020B0806030902050204" pitchFamily="34" charset="0"/>
              </a:rPr>
              <a:t>The greatest archangel  </a:t>
            </a:r>
            <a:r>
              <a:rPr lang="en-US" sz="3600" dirty="0" smtClean="0">
                <a:solidFill>
                  <a:schemeClr val="dk1"/>
                </a:solidFill>
                <a:latin typeface="Impact" panose="020B0806030902050204" pitchFamily="34" charset="0"/>
              </a:rPr>
              <a:t>Isaiah </a:t>
            </a:r>
            <a:r>
              <a:rPr lang="en-US" sz="3600" b="0" i="0" u="none" strike="noStrike" cap="none" baseline="0" dirty="0" smtClean="0">
                <a:solidFill>
                  <a:schemeClr val="dk1"/>
                </a:solidFill>
                <a:latin typeface="Impact" panose="020B0806030902050204" pitchFamily="34" charset="0"/>
                <a:sym typeface="Arial"/>
              </a:rPr>
              <a:t>14</a:t>
            </a:r>
            <a:r>
              <a:rPr lang="en-US" sz="3600" b="0" i="0" u="none" strike="noStrike" cap="none" baseline="0" dirty="0">
                <a:solidFill>
                  <a:schemeClr val="dk1"/>
                </a:solidFill>
                <a:latin typeface="Impact" panose="020B0806030902050204" pitchFamily="34" charset="0"/>
                <a:sym typeface="Arial"/>
              </a:rPr>
              <a:t>, </a:t>
            </a:r>
            <a:r>
              <a:rPr lang="en-US" sz="3600" dirty="0">
                <a:solidFill>
                  <a:schemeClr val="dk1"/>
                </a:solidFill>
                <a:latin typeface="Impact" panose="020B0806030902050204" pitchFamily="34" charset="0"/>
              </a:rPr>
              <a:t>Ezekiel </a:t>
            </a:r>
            <a:r>
              <a:rPr lang="en-US" sz="3600" b="0" i="0" u="none" strike="noStrike" cap="none" baseline="0" dirty="0">
                <a:solidFill>
                  <a:schemeClr val="dk1"/>
                </a:solidFill>
                <a:latin typeface="Impact" panose="020B0806030902050204" pitchFamily="34" charset="0"/>
                <a:sym typeface="Arial"/>
              </a:rPr>
              <a:t>28</a:t>
            </a:r>
          </a:p>
        </p:txBody>
      </p:sp>
      <p:sp>
        <p:nvSpPr>
          <p:cNvPr id="158" name="Shape 158"/>
          <p:cNvSpPr txBox="1"/>
          <p:nvPr/>
        </p:nvSpPr>
        <p:spPr>
          <a:xfrm>
            <a:off x="8458200" y="4880272"/>
            <a:ext cx="8702352" cy="2337768"/>
          </a:xfrm>
          <a:prstGeom prst="rect">
            <a:avLst/>
          </a:prstGeom>
          <a:noFill/>
          <a:ln>
            <a:noFill/>
          </a:ln>
        </p:spPr>
        <p:txBody>
          <a:bodyPr lIns="0" tIns="0" rIns="0" bIns="0" anchor="t" anchorCtr="0">
            <a:noAutofit/>
          </a:bodyPr>
          <a:lstStyle/>
          <a:p>
            <a:pPr marL="0" marR="0" lvl="0" indent="0" algn="l" rtl="0">
              <a:lnSpc>
                <a:spcPct val="120000"/>
              </a:lnSpc>
              <a:spcBef>
                <a:spcPts val="0"/>
              </a:spcBef>
              <a:spcAft>
                <a:spcPts val="0"/>
              </a:spcAft>
              <a:buClr>
                <a:schemeClr val="dk1"/>
              </a:buClr>
              <a:buSzPct val="89000"/>
              <a:buFont typeface="Arial"/>
              <a:buChar char="๏"/>
            </a:pPr>
            <a:r>
              <a:rPr lang="en-US" sz="5400" b="0" i="0" u="none" strike="noStrike" cap="none" baseline="0" dirty="0">
                <a:solidFill>
                  <a:schemeClr val="dk1"/>
                </a:solidFill>
                <a:latin typeface="Impact" panose="020B0806030902050204" pitchFamily="34" charset="0"/>
                <a:sym typeface="Arial"/>
              </a:rPr>
              <a:t> </a:t>
            </a:r>
            <a:r>
              <a:rPr lang="en-US" sz="5400" dirty="0" smtClean="0">
                <a:solidFill>
                  <a:schemeClr val="dk1"/>
                </a:solidFill>
                <a:latin typeface="Impact" panose="020B0806030902050204" pitchFamily="34" charset="0"/>
              </a:rPr>
              <a:t>The channel of God’s </a:t>
            </a:r>
          </a:p>
          <a:p>
            <a:pPr marL="0" marR="0" lvl="0" indent="0" algn="l" rtl="0">
              <a:lnSpc>
                <a:spcPct val="120000"/>
              </a:lnSpc>
              <a:spcBef>
                <a:spcPts val="0"/>
              </a:spcBef>
              <a:spcAft>
                <a:spcPts val="0"/>
              </a:spcAft>
              <a:buClr>
                <a:schemeClr val="dk1"/>
              </a:buClr>
              <a:buSzPct val="89000"/>
            </a:pPr>
            <a:r>
              <a:rPr lang="en-US" sz="5400" dirty="0" smtClean="0">
                <a:solidFill>
                  <a:schemeClr val="dk1"/>
                </a:solidFill>
                <a:latin typeface="Impact" panose="020B0806030902050204" pitchFamily="34" charset="0"/>
              </a:rPr>
              <a:t>love to the angelic world </a:t>
            </a:r>
            <a:endParaRPr lang="en-US" sz="5400" dirty="0">
              <a:solidFill>
                <a:schemeClr val="dk1"/>
              </a:solidFill>
              <a:latin typeface="Impact" panose="020B0806030902050204" pitchFamily="34" charset="0"/>
            </a:endParaRPr>
          </a:p>
        </p:txBody>
      </p:sp>
      <p:sp>
        <p:nvSpPr>
          <p:cNvPr id="160" name="Shape 160"/>
          <p:cNvSpPr txBox="1"/>
          <p:nvPr/>
        </p:nvSpPr>
        <p:spPr>
          <a:xfrm>
            <a:off x="8458200" y="7146032"/>
            <a:ext cx="8702352" cy="3240360"/>
          </a:xfrm>
          <a:prstGeom prst="rect">
            <a:avLst/>
          </a:prstGeom>
          <a:noFill/>
          <a:ln>
            <a:noFill/>
          </a:ln>
        </p:spPr>
        <p:txBody>
          <a:bodyPr lIns="0" tIns="0" rIns="0" bIns="0" anchor="t" anchorCtr="0">
            <a:noAutofit/>
          </a:bodyPr>
          <a:lstStyle/>
          <a:p>
            <a:pPr>
              <a:lnSpc>
                <a:spcPct val="120000"/>
              </a:lnSpc>
              <a:buClr>
                <a:schemeClr val="dk1"/>
              </a:buClr>
              <a:buSzPct val="89000"/>
              <a:buFont typeface="Arial"/>
              <a:buChar char="๏"/>
            </a:pPr>
            <a:r>
              <a:rPr lang="en-US" altLang="ko-KR" sz="5400" dirty="0">
                <a:solidFill>
                  <a:schemeClr val="dk1"/>
                </a:solidFill>
                <a:latin typeface="Impact" panose="020B0806030902050204" pitchFamily="34" charset="0"/>
              </a:rPr>
              <a:t> </a:t>
            </a:r>
            <a:r>
              <a:rPr lang="en-US" altLang="ko-KR" sz="5400" dirty="0" smtClean="0">
                <a:solidFill>
                  <a:schemeClr val="dk1"/>
                </a:solidFill>
                <a:latin typeface="Impact" panose="020B0806030902050204" pitchFamily="34" charset="0"/>
              </a:rPr>
              <a:t>A beautiful being</a:t>
            </a:r>
          </a:p>
          <a:p>
            <a:pPr>
              <a:lnSpc>
                <a:spcPct val="120000"/>
              </a:lnSpc>
              <a:buClr>
                <a:schemeClr val="dk1"/>
              </a:buClr>
              <a:buSzPct val="89000"/>
            </a:pPr>
            <a:endParaRPr lang="en-US" sz="2000" dirty="0" smtClean="0">
              <a:solidFill>
                <a:schemeClr val="dk1"/>
              </a:solidFill>
              <a:latin typeface="Impact" panose="020B0806030902050204" pitchFamily="34" charset="0"/>
            </a:endParaRPr>
          </a:p>
          <a:p>
            <a:pPr>
              <a:lnSpc>
                <a:spcPct val="120000"/>
              </a:lnSpc>
              <a:buClr>
                <a:schemeClr val="dk1"/>
              </a:buClr>
              <a:buSzPct val="89000"/>
              <a:buFont typeface="Arial"/>
              <a:buChar char="๏"/>
            </a:pPr>
            <a:r>
              <a:rPr lang="en-US" altLang="ko-KR" sz="5400" dirty="0" smtClean="0">
                <a:solidFill>
                  <a:schemeClr val="dk1"/>
                </a:solidFill>
                <a:latin typeface="Impact" panose="020B0806030902050204" pitchFamily="34" charset="0"/>
              </a:rPr>
              <a:t> Present in </a:t>
            </a:r>
            <a:r>
              <a:rPr lang="en-US" altLang="ko-KR" sz="5400" dirty="0">
                <a:solidFill>
                  <a:schemeClr val="dk1"/>
                </a:solidFill>
                <a:latin typeface="Impact" panose="020B0806030902050204" pitchFamily="34" charset="0"/>
              </a:rPr>
              <a:t>the </a:t>
            </a:r>
            <a:r>
              <a:rPr lang="en-US" altLang="ko-KR" sz="5400" dirty="0" smtClean="0">
                <a:solidFill>
                  <a:schemeClr val="dk1"/>
                </a:solidFill>
                <a:latin typeface="Impact" panose="020B0806030902050204" pitchFamily="34" charset="0"/>
              </a:rPr>
              <a:t>garden </a:t>
            </a:r>
          </a:p>
          <a:p>
            <a:pPr>
              <a:lnSpc>
                <a:spcPct val="120000"/>
              </a:lnSpc>
              <a:buClr>
                <a:schemeClr val="dk1"/>
              </a:buClr>
              <a:buSzPct val="89000"/>
            </a:pPr>
            <a:r>
              <a:rPr lang="en-US" altLang="ko-KR" sz="5400" dirty="0" smtClean="0">
                <a:solidFill>
                  <a:schemeClr val="dk1"/>
                </a:solidFill>
                <a:latin typeface="Impact" panose="020B0806030902050204" pitchFamily="34" charset="0"/>
              </a:rPr>
              <a:t>of </a:t>
            </a:r>
            <a:r>
              <a:rPr lang="en-US" altLang="ko-KR" sz="5400" dirty="0">
                <a:solidFill>
                  <a:schemeClr val="dk1"/>
                </a:solidFill>
                <a:latin typeface="Impact" panose="020B0806030902050204" pitchFamily="34" charset="0"/>
              </a:rPr>
              <a:t>Eden</a:t>
            </a:r>
          </a:p>
          <a:p>
            <a:pPr marL="0" marR="0" lvl="0" indent="0" algn="l" rtl="0">
              <a:lnSpc>
                <a:spcPct val="120000"/>
              </a:lnSpc>
              <a:spcBef>
                <a:spcPts val="0"/>
              </a:spcBef>
              <a:spcAft>
                <a:spcPts val="0"/>
              </a:spcAft>
              <a:buClr>
                <a:schemeClr val="dk1"/>
              </a:buClr>
              <a:buSzPct val="89000"/>
              <a:buFont typeface="Arial"/>
              <a:buChar char="๏"/>
            </a:pPr>
            <a:endParaRPr lang="en-US" sz="5400" dirty="0">
              <a:solidFill>
                <a:schemeClr val="dk1"/>
              </a:solidFill>
              <a:latin typeface="Impact" panose="020B0806030902050204" pitchFamily="34" charset="0"/>
            </a:endParaRPr>
          </a:p>
        </p:txBody>
      </p:sp>
      <p:sp>
        <p:nvSpPr>
          <p:cNvPr id="161" name="Shape 161"/>
          <p:cNvSpPr txBox="1"/>
          <p:nvPr/>
        </p:nvSpPr>
        <p:spPr>
          <a:xfrm>
            <a:off x="10756125" y="9776816"/>
            <a:ext cx="3452099" cy="825600"/>
          </a:xfrm>
          <a:prstGeom prst="rect">
            <a:avLst/>
          </a:prstGeom>
          <a:noFill/>
          <a:ln>
            <a:noFill/>
          </a:ln>
        </p:spPr>
        <p:txBody>
          <a:bodyPr lIns="0" tIns="0" rIns="0" bIns="0" anchor="t" anchorCtr="0">
            <a:noAutofit/>
          </a:bodyPr>
          <a:lstStyle/>
          <a:p>
            <a:pPr marL="0" marR="0" lvl="0" indent="0" algn="l" rtl="0">
              <a:lnSpc>
                <a:spcPct val="120000"/>
              </a:lnSpc>
              <a:spcBef>
                <a:spcPts val="0"/>
              </a:spcBef>
              <a:spcAft>
                <a:spcPts val="0"/>
              </a:spcAft>
              <a:buClr>
                <a:schemeClr val="dk1"/>
              </a:buClr>
              <a:buSzPct val="25000"/>
              <a:buFont typeface="Arial"/>
              <a:buNone/>
            </a:pPr>
            <a:r>
              <a:rPr lang="en-US" sz="3600" b="0" i="0" u="none" strike="noStrike" cap="none" baseline="0" dirty="0" smtClean="0">
                <a:solidFill>
                  <a:schemeClr val="dk1"/>
                </a:solidFill>
                <a:latin typeface="Impact" panose="020B0806030902050204" pitchFamily="34" charset="0"/>
                <a:sym typeface="Arial"/>
              </a:rPr>
              <a:t>- </a:t>
            </a:r>
            <a:r>
              <a:rPr lang="en-US" sz="3600" b="0" i="0" u="none" strike="noStrike" cap="none" baseline="0" dirty="0">
                <a:solidFill>
                  <a:schemeClr val="dk1"/>
                </a:solidFill>
                <a:latin typeface="Impact" panose="020B0806030902050204" pitchFamily="34" charset="0"/>
                <a:sym typeface="Arial"/>
              </a:rPr>
              <a:t>Ezekiel</a:t>
            </a:r>
            <a:r>
              <a:rPr lang="en-US" sz="3600" dirty="0">
                <a:solidFill>
                  <a:schemeClr val="dk1"/>
                </a:solidFill>
                <a:latin typeface="Impact" panose="020B0806030902050204" pitchFamily="34" charset="0"/>
              </a:rPr>
              <a:t> </a:t>
            </a:r>
            <a:r>
              <a:rPr lang="en-US" sz="3600" b="0" i="0" u="none" strike="noStrike" cap="none" baseline="0" dirty="0">
                <a:solidFill>
                  <a:schemeClr val="dk1"/>
                </a:solidFill>
                <a:latin typeface="Impact" panose="020B0806030902050204" pitchFamily="34" charset="0"/>
                <a:sym typeface="Arial"/>
              </a:rPr>
              <a:t>28:14</a:t>
            </a:r>
          </a:p>
        </p:txBody>
      </p:sp>
      <p:sp>
        <p:nvSpPr>
          <p:cNvPr id="3" name="TextBox 2"/>
          <p:cNvSpPr txBox="1"/>
          <p:nvPr/>
        </p:nvSpPr>
        <p:spPr>
          <a:xfrm>
            <a:off x="1534816" y="4121696"/>
            <a:ext cx="2797310" cy="1200329"/>
          </a:xfrm>
          <a:prstGeom prst="rect">
            <a:avLst/>
          </a:prstGeom>
          <a:noFill/>
        </p:spPr>
        <p:txBody>
          <a:bodyPr wrap="none" rtlCol="0">
            <a:spAutoFit/>
          </a:bodyPr>
          <a:lstStyle/>
          <a:p>
            <a:r>
              <a:rPr lang="en-US" sz="7200" dirty="0" smtClean="0">
                <a:latin typeface="Impact"/>
                <a:cs typeface="Impact"/>
              </a:rPr>
              <a:t>Lucifer</a:t>
            </a:r>
            <a:endParaRPr lang="en-US" sz="7200" dirty="0">
              <a:latin typeface="Impact"/>
              <a:cs typeface="Impact"/>
            </a:endParaRPr>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8"/>
                                        </p:tgtEl>
                                        <p:attrNameLst>
                                          <p:attrName>style.visibility</p:attrName>
                                        </p:attrNameLst>
                                      </p:cBhvr>
                                      <p:to>
                                        <p:strVal val="visible"/>
                                      </p:to>
                                    </p:set>
                                    <p:animEffect transition="in" filter="fade">
                                      <p:cBhvr>
                                        <p:cTn id="7" dur="500"/>
                                        <p:tgtEl>
                                          <p:spTgt spid="1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1"/>
                                        </p:tgtEl>
                                        <p:attrNameLst>
                                          <p:attrName>style.visibility</p:attrName>
                                        </p:attrNameLst>
                                      </p:cBhvr>
                                      <p:to>
                                        <p:strVal val="visible"/>
                                      </p:to>
                                    </p:set>
                                    <p:animEffect transition="in" filter="fade">
                                      <p:cBhvr>
                                        <p:cTn id="12" dur="500"/>
                                        <p:tgtEl>
                                          <p:spTgt spid="161"/>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60"/>
                                        </p:tgtEl>
                                        <p:attrNameLst>
                                          <p:attrName>style.visibility</p:attrName>
                                        </p:attrNameLst>
                                      </p:cBhvr>
                                      <p:to>
                                        <p:strVal val="visible"/>
                                      </p:to>
                                    </p:set>
                                    <p:animEffect transition="in" filter="fade">
                                      <p:cBhvr>
                                        <p:cTn id="15" dur="500"/>
                                        <p:tgtEl>
                                          <p:spTgt spid="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0"/>
      <p:bldP spid="160" grpId="0"/>
      <p:bldP spid="161"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65"/>
        <p:cNvGrpSpPr/>
        <p:nvPr/>
      </p:nvGrpSpPr>
      <p:grpSpPr>
        <a:xfrm>
          <a:off x="0" y="0"/>
          <a:ext cx="0" cy="0"/>
          <a:chOff x="0" y="0"/>
          <a:chExt cx="0" cy="0"/>
        </a:xfrm>
      </p:grpSpPr>
      <p:pic>
        <p:nvPicPr>
          <p:cNvPr id="166" name="Shape 166"/>
          <p:cNvPicPr preferRelativeResize="0"/>
          <p:nvPr/>
        </p:nvPicPr>
        <p:blipFill rotWithShape="1">
          <a:blip r:embed="rId3">
            <a:alphaModFix/>
          </a:blip>
          <a:srcRect l="7157" t="46368" r="39038" b="3724"/>
          <a:stretch/>
        </p:blipFill>
        <p:spPr>
          <a:xfrm>
            <a:off x="1601787" y="1947861"/>
            <a:ext cx="6629400" cy="9423399"/>
          </a:xfrm>
          <a:prstGeom prst="rect">
            <a:avLst/>
          </a:prstGeom>
          <a:solidFill>
            <a:srgbClr val="FFFFFF"/>
          </a:solidFill>
          <a:ln>
            <a:noFill/>
          </a:ln>
        </p:spPr>
      </p:pic>
      <p:sp>
        <p:nvSpPr>
          <p:cNvPr id="167" name="Shape 167"/>
          <p:cNvSpPr txBox="1"/>
          <p:nvPr/>
        </p:nvSpPr>
        <p:spPr>
          <a:xfrm>
            <a:off x="8447199" y="1787004"/>
            <a:ext cx="7345201" cy="6583164"/>
          </a:xfrm>
          <a:prstGeom prst="rect">
            <a:avLst/>
          </a:prstGeom>
          <a:noFill/>
          <a:ln>
            <a:noFill/>
          </a:ln>
        </p:spPr>
        <p:txBody>
          <a:bodyPr lIns="0" tIns="0" rIns="0" bIns="0" anchor="t" anchorCtr="0">
            <a:noAutofit/>
          </a:bodyPr>
          <a:lstStyle/>
          <a:p>
            <a:pPr marL="0" marR="0" lvl="0" indent="0" algn="l" rtl="0">
              <a:lnSpc>
                <a:spcPct val="140000"/>
              </a:lnSpc>
              <a:spcBef>
                <a:spcPts val="0"/>
              </a:spcBef>
              <a:spcAft>
                <a:spcPts val="0"/>
              </a:spcAft>
              <a:buClr>
                <a:schemeClr val="dk1"/>
              </a:buClr>
              <a:buSzPct val="89000"/>
              <a:buFont typeface="Arial"/>
              <a:buChar char="๏"/>
            </a:pPr>
            <a:r>
              <a:rPr lang="en-US" sz="5400" b="0" i="0" u="none" strike="noStrike" cap="none" baseline="0" dirty="0">
                <a:solidFill>
                  <a:schemeClr val="dk1"/>
                </a:solidFill>
                <a:latin typeface="Impact" panose="020B0806030902050204" pitchFamily="34" charset="0"/>
                <a:sym typeface="Arial"/>
              </a:rPr>
              <a:t> </a:t>
            </a:r>
            <a:r>
              <a:rPr lang="en-US" sz="5400" dirty="0" smtClean="0">
                <a:solidFill>
                  <a:schemeClr val="dk1"/>
                </a:solidFill>
                <a:latin typeface="Impact" panose="020B0806030902050204" pitchFamily="34" charset="0"/>
              </a:rPr>
              <a:t>Out of desire to monopolize God’s </a:t>
            </a:r>
            <a:r>
              <a:rPr lang="en-US" sz="5400" dirty="0">
                <a:solidFill>
                  <a:schemeClr val="dk1"/>
                </a:solidFill>
                <a:latin typeface="Impact" panose="020B0806030902050204" pitchFamily="34" charset="0"/>
              </a:rPr>
              <a:t>love </a:t>
            </a:r>
            <a:r>
              <a:rPr lang="en-US" sz="5400" dirty="0" smtClean="0">
                <a:solidFill>
                  <a:schemeClr val="dk1"/>
                </a:solidFill>
                <a:latin typeface="Impact" panose="020B0806030902050204" pitchFamily="34" charset="0"/>
              </a:rPr>
              <a:t>and dominate man and woman, Lucifer fell and  became Satan.</a:t>
            </a:r>
            <a:endParaRPr lang="en-US" sz="5400" dirty="0">
              <a:solidFill>
                <a:schemeClr val="dk1"/>
              </a:solidFill>
              <a:latin typeface="Impact" panose="020B0806030902050204" pitchFamily="34" charset="0"/>
            </a:endParaRPr>
          </a:p>
          <a:p>
            <a:pPr marL="0" marR="0" lvl="0" indent="0" algn="l" rtl="0">
              <a:lnSpc>
                <a:spcPct val="140000"/>
              </a:lnSpc>
              <a:spcBef>
                <a:spcPts val="0"/>
              </a:spcBef>
              <a:spcAft>
                <a:spcPts val="0"/>
              </a:spcAft>
              <a:buClr>
                <a:schemeClr val="dk1"/>
              </a:buClr>
              <a:buSzPct val="89000"/>
            </a:pPr>
            <a:r>
              <a:rPr lang="en-US" sz="5400" dirty="0">
                <a:solidFill>
                  <a:schemeClr val="dk1"/>
                </a:solidFill>
                <a:latin typeface="Impact" panose="020B0806030902050204" pitchFamily="34" charset="0"/>
              </a:rPr>
              <a:t> </a:t>
            </a:r>
            <a:r>
              <a:rPr lang="en-US" sz="5400" dirty="0" smtClean="0">
                <a:solidFill>
                  <a:schemeClr val="dk1"/>
                </a:solidFill>
                <a:latin typeface="Impact" panose="020B0806030902050204" pitchFamily="34" charset="0"/>
              </a:rPr>
              <a:t>         </a:t>
            </a:r>
            <a:r>
              <a:rPr lang="en-US" sz="3600" b="0" i="0" u="none" strike="noStrike" cap="none" baseline="0" dirty="0" smtClean="0">
                <a:solidFill>
                  <a:schemeClr val="dk1"/>
                </a:solidFill>
                <a:latin typeface="Impact" panose="020B0806030902050204" pitchFamily="34" charset="0"/>
                <a:sym typeface="Arial"/>
              </a:rPr>
              <a:t> Isaiah 14:12</a:t>
            </a:r>
            <a:r>
              <a:rPr lang="en-US" sz="3600" b="0" i="0" u="none" strike="noStrike" cap="none" baseline="0" dirty="0">
                <a:solidFill>
                  <a:schemeClr val="dk1"/>
                </a:solidFill>
                <a:latin typeface="Impact" panose="020B0806030902050204" pitchFamily="34" charset="0"/>
                <a:sym typeface="Arial"/>
              </a:rPr>
              <a:t>, </a:t>
            </a:r>
            <a:r>
              <a:rPr lang="en-US" sz="3600" dirty="0" smtClean="0">
                <a:solidFill>
                  <a:schemeClr val="dk1"/>
                </a:solidFill>
                <a:latin typeface="Impact" panose="020B0806030902050204" pitchFamily="34" charset="0"/>
              </a:rPr>
              <a:t>Ezekiel </a:t>
            </a:r>
            <a:r>
              <a:rPr lang="en-US" sz="3600" b="0" i="0" u="none" strike="noStrike" cap="none" baseline="0" dirty="0" smtClean="0">
                <a:solidFill>
                  <a:schemeClr val="dk1"/>
                </a:solidFill>
                <a:latin typeface="Impact" panose="020B0806030902050204" pitchFamily="34" charset="0"/>
                <a:sym typeface="Arial"/>
              </a:rPr>
              <a:t>28:12~19</a:t>
            </a:r>
            <a:endParaRPr lang="en-US" sz="3600" b="0" i="0" u="none" strike="noStrike" cap="none" baseline="0" dirty="0">
              <a:solidFill>
                <a:schemeClr val="dk1"/>
              </a:solidFill>
              <a:latin typeface="Impact" panose="020B0806030902050204" pitchFamily="34" charset="0"/>
              <a:sym typeface="Arial"/>
            </a:endParaRPr>
          </a:p>
        </p:txBody>
      </p:sp>
      <p:sp>
        <p:nvSpPr>
          <p:cNvPr id="168" name="Shape 168"/>
          <p:cNvSpPr txBox="1"/>
          <p:nvPr/>
        </p:nvSpPr>
        <p:spPr>
          <a:xfrm>
            <a:off x="8534400" y="8874224"/>
            <a:ext cx="6825952" cy="1512168"/>
          </a:xfrm>
          <a:prstGeom prst="rect">
            <a:avLst/>
          </a:prstGeom>
          <a:noFill/>
          <a:ln>
            <a:noFill/>
          </a:ln>
        </p:spPr>
        <p:txBody>
          <a:bodyPr lIns="0" tIns="0" rIns="0" bIns="0" anchor="t" anchorCtr="0">
            <a:noAutofit/>
          </a:bodyPr>
          <a:lstStyle/>
          <a:p>
            <a:pPr marL="0" marR="0" lvl="0" indent="0" algn="l" rtl="0">
              <a:lnSpc>
                <a:spcPct val="130000"/>
              </a:lnSpc>
              <a:spcBef>
                <a:spcPts val="0"/>
              </a:spcBef>
              <a:spcAft>
                <a:spcPts val="0"/>
              </a:spcAft>
              <a:buClr>
                <a:schemeClr val="dk1"/>
              </a:buClr>
              <a:buSzPct val="89000"/>
              <a:buFont typeface="Arial"/>
              <a:buChar char="๏"/>
            </a:pPr>
            <a:r>
              <a:rPr lang="en-US" sz="5400" b="0" i="0" u="none" strike="noStrike" cap="none" baseline="0" dirty="0" smtClean="0">
                <a:solidFill>
                  <a:schemeClr val="dk1"/>
                </a:solidFill>
                <a:latin typeface="Impact" panose="020B0806030902050204" pitchFamily="34" charset="0"/>
                <a:sym typeface="Arial"/>
              </a:rPr>
              <a:t> </a:t>
            </a:r>
            <a:r>
              <a:rPr lang="en-US" sz="5400" dirty="0" smtClean="0">
                <a:solidFill>
                  <a:schemeClr val="dk1"/>
                </a:solidFill>
                <a:latin typeface="Impact" panose="020B0806030902050204" pitchFamily="34" charset="0"/>
              </a:rPr>
              <a:t>Angels fell with him, becoming devils. </a:t>
            </a:r>
            <a:endParaRPr lang="en-US" sz="5400" b="0" i="0" u="none" strike="noStrike" cap="none" baseline="0" dirty="0">
              <a:solidFill>
                <a:schemeClr val="dk1"/>
              </a:solidFill>
              <a:latin typeface="Impact" panose="020B0806030902050204" pitchFamily="34" charset="0"/>
              <a:sym typeface="Arial"/>
            </a:endParaRPr>
          </a:p>
        </p:txBody>
      </p:sp>
      <p:sp>
        <p:nvSpPr>
          <p:cNvPr id="6" name="TextBox 5"/>
          <p:cNvSpPr txBox="1"/>
          <p:nvPr/>
        </p:nvSpPr>
        <p:spPr>
          <a:xfrm>
            <a:off x="1534816" y="4121696"/>
            <a:ext cx="2797310" cy="1200329"/>
          </a:xfrm>
          <a:prstGeom prst="rect">
            <a:avLst/>
          </a:prstGeom>
          <a:noFill/>
        </p:spPr>
        <p:txBody>
          <a:bodyPr wrap="none" rtlCol="0">
            <a:spAutoFit/>
          </a:bodyPr>
          <a:lstStyle/>
          <a:p>
            <a:r>
              <a:rPr lang="en-US" sz="7200" dirty="0" smtClean="0">
                <a:latin typeface="Impact"/>
                <a:cs typeface="Impact"/>
              </a:rPr>
              <a:t>Lucifer</a:t>
            </a:r>
            <a:endParaRPr lang="en-US" sz="7200" dirty="0">
              <a:latin typeface="Impact"/>
              <a:cs typeface="Impact"/>
            </a:endParaRPr>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fade">
                                      <p:cBhvr>
                                        <p:cTn id="7" dur="500"/>
                                        <p:tgtEl>
                                          <p:spTgt spid="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2"/>
        <p:cNvGrpSpPr/>
        <p:nvPr/>
      </p:nvGrpSpPr>
      <p:grpSpPr>
        <a:xfrm>
          <a:off x="0" y="0"/>
          <a:ext cx="0" cy="0"/>
          <a:chOff x="0" y="0"/>
          <a:chExt cx="0" cy="0"/>
        </a:xfrm>
      </p:grpSpPr>
      <p:pic>
        <p:nvPicPr>
          <p:cNvPr id="173" name="Shape 173"/>
          <p:cNvPicPr preferRelativeResize="0"/>
          <p:nvPr/>
        </p:nvPicPr>
        <p:blipFill rotWithShape="1">
          <a:blip r:embed="rId3">
            <a:alphaModFix amt="63000"/>
          </a:blip>
          <a:srcRect l="7157" t="46368" r="39038" b="3724"/>
          <a:stretch/>
        </p:blipFill>
        <p:spPr>
          <a:xfrm>
            <a:off x="1601787" y="1947861"/>
            <a:ext cx="6629400" cy="9423399"/>
          </a:xfrm>
          <a:prstGeom prst="rect">
            <a:avLst/>
          </a:prstGeom>
          <a:solidFill>
            <a:srgbClr val="FFFFFF"/>
          </a:solidFill>
          <a:ln>
            <a:noFill/>
          </a:ln>
        </p:spPr>
      </p:pic>
      <p:pic>
        <p:nvPicPr>
          <p:cNvPr id="2" name="Picture 1" descr="images-2.jpeg"/>
          <p:cNvPicPr>
            <a:picLocks noChangeAspect="1"/>
          </p:cNvPicPr>
          <p:nvPr/>
        </p:nvPicPr>
        <p:blipFill>
          <a:blip r:embed="rId4">
            <a:extLst>
              <a:ext uri="{BEBA8EAE-BF5A-486C-A8C5-ECC9F3942E4B}">
                <a14:imgProps xmlns:a14="http://schemas.microsoft.com/office/drawing/2010/main">
                  <a14:imgLayer r:embed="rId5">
                    <a14:imgEffect>
                      <a14:backgroundRemoval t="2174" b="97826" l="2920" r="95255">
                        <a14:foregroundMark x1="2920" y1="62500" x2="2920" y2="62500"/>
                        <a14:foregroundMark x1="4745" y1="48370" x2="4745" y2="48370"/>
                        <a14:foregroundMark x1="14599" y1="11413" x2="14599" y2="11413"/>
                        <a14:foregroundMark x1="24088" y1="2717" x2="24088" y2="2717"/>
                        <a14:foregroundMark x1="37956" y1="8152" x2="37956" y2="8152"/>
                        <a14:foregroundMark x1="43431" y1="19022" x2="43431" y2="19022"/>
                        <a14:foregroundMark x1="48175" y1="24457" x2="48175" y2="24457"/>
                        <a14:foregroundMark x1="56934" y1="18478" x2="56934" y2="18478"/>
                        <a14:foregroundMark x1="67518" y1="13587" x2="67518" y2="13587"/>
                        <a14:foregroundMark x1="75912" y1="23370" x2="75912" y2="23370"/>
                        <a14:foregroundMark x1="81022" y1="39674" x2="81022" y2="39674"/>
                        <a14:foregroundMark x1="82482" y1="56522" x2="82482" y2="56522"/>
                        <a14:foregroundMark x1="95985" y1="84783" x2="95985" y2="84783"/>
                        <a14:foregroundMark x1="39781" y1="47283" x2="39781" y2="47283"/>
                        <a14:foregroundMark x1="43431" y1="48370" x2="43431" y2="48370"/>
                        <a14:foregroundMark x1="44161" y1="61413" x2="44161" y2="61413"/>
                        <a14:foregroundMark x1="37591" y1="56522" x2="37591" y2="56522"/>
                        <a14:foregroundMark x1="31387" y1="67391" x2="31387" y2="67391"/>
                        <a14:foregroundMark x1="46350" y1="69565" x2="46350" y2="69565"/>
                        <a14:foregroundMark x1="30657" y1="83152" x2="30657" y2="83152"/>
                        <a14:foregroundMark x1="31752" y1="96739" x2="31752" y2="96739"/>
                        <a14:foregroundMark x1="56569" y1="87500" x2="56569" y2="87500"/>
                        <a14:foregroundMark x1="58394" y1="97826" x2="58394" y2="97826"/>
                        <a14:backgroundMark x1="12409" y1="41848" x2="12409" y2="41848"/>
                        <a14:backgroundMark x1="86861" y1="73370" x2="86861" y2="73370"/>
                        <a14:backgroundMark x1="50730" y1="86413" x2="50730" y2="86413"/>
                      </a14:backgroundRemoval>
                    </a14:imgEffect>
                  </a14:imgLayer>
                </a14:imgProps>
              </a:ext>
              <a:ext uri="{28A0092B-C50C-407E-A947-70E740481C1C}">
                <a14:useLocalDpi xmlns:a14="http://schemas.microsoft.com/office/drawing/2010/main" val="0"/>
              </a:ext>
            </a:extLst>
          </a:blip>
          <a:stretch>
            <a:fillRect/>
          </a:stretch>
        </p:blipFill>
        <p:spPr>
          <a:xfrm>
            <a:off x="1534816" y="3833664"/>
            <a:ext cx="12601400" cy="8462254"/>
          </a:xfrm>
          <a:prstGeom prst="rect">
            <a:avLst/>
          </a:prstGeom>
        </p:spPr>
      </p:pic>
      <p:sp>
        <p:nvSpPr>
          <p:cNvPr id="174" name="Shape 174"/>
          <p:cNvSpPr txBox="1"/>
          <p:nvPr/>
        </p:nvSpPr>
        <p:spPr>
          <a:xfrm>
            <a:off x="1606824" y="665312"/>
            <a:ext cx="6731100" cy="1054199"/>
          </a:xfrm>
          <a:prstGeom prst="rect">
            <a:avLst/>
          </a:prstGeom>
          <a:noFill/>
          <a:ln>
            <a:noFill/>
          </a:ln>
        </p:spPr>
        <p:txBody>
          <a:bodyPr lIns="0" tIns="0" rIns="0" bIns="0" anchor="t" anchorCtr="0">
            <a:noAutofit/>
          </a:bodyPr>
          <a:lstStyle/>
          <a:p>
            <a:pPr marL="0" marR="0" lvl="0" indent="0" algn="ctr" rtl="0">
              <a:lnSpc>
                <a:spcPct val="120000"/>
              </a:lnSpc>
              <a:spcBef>
                <a:spcPts val="0"/>
              </a:spcBef>
              <a:spcAft>
                <a:spcPts val="0"/>
              </a:spcAft>
              <a:buClr>
                <a:schemeClr val="dk1"/>
              </a:buClr>
              <a:buSzPct val="25000"/>
              <a:buFont typeface="Arial"/>
              <a:buNone/>
            </a:pPr>
            <a:r>
              <a:rPr lang="en-US" sz="7000" dirty="0" smtClean="0">
                <a:solidFill>
                  <a:schemeClr val="dk1"/>
                </a:solidFill>
                <a:latin typeface="Impact" panose="020B0806030902050204" pitchFamily="34" charset="0"/>
              </a:rPr>
              <a:t>The Motivation of the Spiritual Fall</a:t>
            </a:r>
            <a:endParaRPr lang="en-US" sz="7000" dirty="0">
              <a:solidFill>
                <a:schemeClr val="dk1"/>
              </a:solidFill>
              <a:latin typeface="Impact" panose="020B0806030902050204" pitchFamily="34" charset="0"/>
            </a:endParaRPr>
          </a:p>
        </p:txBody>
      </p:sp>
      <p:sp>
        <p:nvSpPr>
          <p:cNvPr id="175" name="Shape 175"/>
          <p:cNvSpPr txBox="1"/>
          <p:nvPr/>
        </p:nvSpPr>
        <p:spPr>
          <a:xfrm>
            <a:off x="8159552" y="724272"/>
            <a:ext cx="7567116" cy="2965376"/>
          </a:xfrm>
          <a:prstGeom prst="rect">
            <a:avLst/>
          </a:prstGeom>
          <a:noFill/>
          <a:ln>
            <a:noFill/>
          </a:ln>
        </p:spPr>
        <p:txBody>
          <a:bodyPr lIns="0" tIns="0" rIns="0" bIns="0" anchor="t" anchorCtr="0">
            <a:noAutofit/>
          </a:bodyPr>
          <a:lstStyle/>
          <a:p>
            <a:pPr marL="0" marR="0" lvl="0" indent="0" algn="ctr" rtl="0">
              <a:lnSpc>
                <a:spcPct val="140000"/>
              </a:lnSpc>
              <a:spcBef>
                <a:spcPts val="0"/>
              </a:spcBef>
              <a:spcAft>
                <a:spcPts val="0"/>
              </a:spcAft>
              <a:buClr>
                <a:srgbClr val="3B00A4"/>
              </a:buClr>
              <a:buSzPct val="25000"/>
              <a:buFont typeface="Arial"/>
              <a:buNone/>
            </a:pPr>
            <a:r>
              <a:rPr lang="en-US" sz="6000" dirty="0" smtClean="0">
                <a:solidFill>
                  <a:srgbClr val="3B00A4"/>
                </a:solidFill>
                <a:latin typeface="Impact" panose="020B0806030902050204" pitchFamily="34" charset="0"/>
              </a:rPr>
              <a:t>Lucifer had possessed</a:t>
            </a:r>
          </a:p>
          <a:p>
            <a:pPr marL="0" marR="0" lvl="0" indent="0" algn="ctr" rtl="0">
              <a:lnSpc>
                <a:spcPct val="140000"/>
              </a:lnSpc>
              <a:spcBef>
                <a:spcPts val="0"/>
              </a:spcBef>
              <a:spcAft>
                <a:spcPts val="0"/>
              </a:spcAft>
              <a:buClr>
                <a:srgbClr val="3B00A4"/>
              </a:buClr>
              <a:buSzPct val="25000"/>
              <a:buFont typeface="Arial"/>
              <a:buNone/>
            </a:pPr>
            <a:r>
              <a:rPr lang="en-US" sz="6000" dirty="0" smtClean="0">
                <a:solidFill>
                  <a:srgbClr val="3B00A4"/>
                </a:solidFill>
                <a:latin typeface="Impact" panose="020B0806030902050204" pitchFamily="34" charset="0"/>
              </a:rPr>
              <a:t>all of God’s love.</a:t>
            </a:r>
            <a:endParaRPr lang="en-US" sz="6000" dirty="0">
              <a:solidFill>
                <a:srgbClr val="3B00A4"/>
              </a:solidFill>
              <a:latin typeface="Impact" panose="020B0806030902050204" pitchFamily="34" charset="0"/>
            </a:endParaRPr>
          </a:p>
        </p:txBody>
      </p:sp>
      <p:sp>
        <p:nvSpPr>
          <p:cNvPr id="5" name="Shape 175"/>
          <p:cNvSpPr txBox="1"/>
          <p:nvPr/>
        </p:nvSpPr>
        <p:spPr>
          <a:xfrm>
            <a:off x="11471920" y="3287080"/>
            <a:ext cx="7010400" cy="2965376"/>
          </a:xfrm>
          <a:prstGeom prst="rect">
            <a:avLst/>
          </a:prstGeom>
          <a:noFill/>
          <a:ln>
            <a:noFill/>
          </a:ln>
        </p:spPr>
        <p:txBody>
          <a:bodyPr lIns="0" tIns="0" rIns="0" bIns="0" anchor="t" anchorCtr="0">
            <a:noAutofit/>
          </a:bodyPr>
          <a:lstStyle/>
          <a:p>
            <a:pPr marL="0" marR="0" lvl="0" indent="0" algn="ctr" rtl="0">
              <a:lnSpc>
                <a:spcPct val="140000"/>
              </a:lnSpc>
              <a:spcBef>
                <a:spcPts val="0"/>
              </a:spcBef>
              <a:spcAft>
                <a:spcPts val="0"/>
              </a:spcAft>
              <a:buClr>
                <a:srgbClr val="3B00A4"/>
              </a:buClr>
              <a:buSzPct val="25000"/>
              <a:buFont typeface="Arial"/>
              <a:buNone/>
            </a:pPr>
            <a:r>
              <a:rPr lang="en-US" sz="6600" dirty="0" smtClean="0">
                <a:solidFill>
                  <a:srgbClr val="3B00A4"/>
                </a:solidFill>
                <a:latin typeface="Impact" panose="020B0806030902050204" pitchFamily="34" charset="0"/>
              </a:rPr>
              <a:t>Until God loved His children more.</a:t>
            </a:r>
            <a:endParaRPr lang="en-US" sz="6600" dirty="0">
              <a:solidFill>
                <a:srgbClr val="3B00A4"/>
              </a:solidFill>
              <a:latin typeface="Impact" panose="020B080603090205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5"/>
                                        </p:tgtEl>
                                        <p:attrNameLst>
                                          <p:attrName>style.visibility</p:attrName>
                                        </p:attrNameLst>
                                      </p:cBhvr>
                                      <p:to>
                                        <p:strVal val="visible"/>
                                      </p:to>
                                    </p:set>
                                    <p:animEffect transition="in" filter="fade">
                                      <p:cBhvr>
                                        <p:cTn id="7" dur="500"/>
                                        <p:tgtEl>
                                          <p:spTgt spid="17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55" presetClass="exit" presetSubtype="0" fill="hold" grpId="1" nodeType="withEffect">
                                  <p:stCondLst>
                                    <p:cond delay="0"/>
                                  </p:stCondLst>
                                  <p:childTnLst>
                                    <p:anim calcmode="lin" valueType="num">
                                      <p:cBhvr>
                                        <p:cTn id="14" dur="1000"/>
                                        <p:tgtEl>
                                          <p:spTgt spid="175"/>
                                        </p:tgtEl>
                                        <p:attrNameLst>
                                          <p:attrName>ppt_w</p:attrName>
                                        </p:attrNameLst>
                                      </p:cBhvr>
                                      <p:tavLst>
                                        <p:tav tm="0">
                                          <p:val>
                                            <p:strVal val="ppt_w"/>
                                          </p:val>
                                        </p:tav>
                                        <p:tav tm="100000">
                                          <p:val>
                                            <p:strVal val="ppt_w*0.70"/>
                                          </p:val>
                                        </p:tav>
                                      </p:tavLst>
                                    </p:anim>
                                    <p:anim calcmode="lin" valueType="num">
                                      <p:cBhvr>
                                        <p:cTn id="15" dur="1000"/>
                                        <p:tgtEl>
                                          <p:spTgt spid="175"/>
                                        </p:tgtEl>
                                        <p:attrNameLst>
                                          <p:attrName>ppt_h</p:attrName>
                                        </p:attrNameLst>
                                      </p:cBhvr>
                                      <p:tavLst>
                                        <p:tav tm="0">
                                          <p:val>
                                            <p:strVal val="ppt_h"/>
                                          </p:val>
                                        </p:tav>
                                        <p:tav tm="100000">
                                          <p:val>
                                            <p:strVal val="ppt_h"/>
                                          </p:val>
                                        </p:tav>
                                      </p:tavLst>
                                    </p:anim>
                                    <p:animEffect transition="out" filter="fade">
                                      <p:cBhvr>
                                        <p:cTn id="16" dur="1000"/>
                                        <p:tgtEl>
                                          <p:spTgt spid="175"/>
                                        </p:tgtEl>
                                      </p:cBhvr>
                                    </p:animEffect>
                                    <p:set>
                                      <p:cBhvr>
                                        <p:cTn id="17" dur="1" fill="hold">
                                          <p:stCondLst>
                                            <p:cond delay="999"/>
                                          </p:stCondLst>
                                        </p:cTn>
                                        <p:tgtEl>
                                          <p:spTgt spid="175"/>
                                        </p:tgtEl>
                                        <p:attrNameLst>
                                          <p:attrName>style.visibility</p:attrName>
                                        </p:attrNameLst>
                                      </p:cBhvr>
                                      <p:to>
                                        <p:strVal val="hidden"/>
                                      </p:to>
                                    </p:set>
                                  </p:childTnLst>
                                </p:cTn>
                              </p:par>
                              <p:par>
                                <p:cTn id="18" presetID="10" presetClass="entr" presetSubtype="0"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 grpId="0"/>
      <p:bldP spid="175" grpId="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99"/>
        <p:cNvGrpSpPr/>
        <p:nvPr/>
      </p:nvGrpSpPr>
      <p:grpSpPr>
        <a:xfrm>
          <a:off x="0" y="0"/>
          <a:ext cx="0" cy="0"/>
          <a:chOff x="0" y="0"/>
          <a:chExt cx="0" cy="0"/>
        </a:xfrm>
      </p:grpSpPr>
      <p:grpSp>
        <p:nvGrpSpPr>
          <p:cNvPr id="200" name="Shape 200"/>
          <p:cNvGrpSpPr/>
          <p:nvPr/>
        </p:nvGrpSpPr>
        <p:grpSpPr>
          <a:xfrm>
            <a:off x="1822848" y="4424040"/>
            <a:ext cx="3888432" cy="2794000"/>
            <a:chOff x="-78046" y="99589"/>
            <a:chExt cx="3079672" cy="2794000"/>
          </a:xfrm>
        </p:grpSpPr>
        <p:sp>
          <p:nvSpPr>
            <p:cNvPr id="201" name="Shape 201"/>
            <p:cNvSpPr/>
            <p:nvPr/>
          </p:nvSpPr>
          <p:spPr>
            <a:xfrm>
              <a:off x="114062" y="99589"/>
              <a:ext cx="2794000" cy="2794000"/>
            </a:xfrm>
            <a:prstGeom prst="ellipse">
              <a:avLst/>
            </a:prstGeom>
            <a:gradFill>
              <a:gsLst>
                <a:gs pos="0">
                  <a:srgbClr val="FFFFFF"/>
                </a:gs>
                <a:gs pos="100000">
                  <a:srgbClr val="A3C205"/>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202" name="Shape 202"/>
            <p:cNvSpPr txBox="1"/>
            <p:nvPr/>
          </p:nvSpPr>
          <p:spPr>
            <a:xfrm>
              <a:off x="-78046" y="1013989"/>
              <a:ext cx="3079672" cy="9651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smtClean="0">
                  <a:solidFill>
                    <a:schemeClr val="dk1"/>
                  </a:solidFill>
                  <a:latin typeface="Impact" panose="020B0806030902050204" pitchFamily="34" charset="0"/>
                </a:rPr>
                <a:t>Lucifer</a:t>
              </a:r>
              <a:endParaRPr lang="en-US" sz="6400" dirty="0">
                <a:solidFill>
                  <a:schemeClr val="dk1"/>
                </a:solidFill>
                <a:latin typeface="Impact" panose="020B0806030902050204" pitchFamily="34" charset="0"/>
              </a:endParaRPr>
            </a:p>
          </p:txBody>
        </p:sp>
      </p:grpSp>
      <p:grpSp>
        <p:nvGrpSpPr>
          <p:cNvPr id="203" name="Shape 203"/>
          <p:cNvGrpSpPr/>
          <p:nvPr/>
        </p:nvGrpSpPr>
        <p:grpSpPr>
          <a:xfrm>
            <a:off x="10406213" y="4769768"/>
            <a:ext cx="3730003" cy="2794000"/>
            <a:chOff x="0" y="0"/>
            <a:chExt cx="2890687" cy="2794000"/>
          </a:xfrm>
        </p:grpSpPr>
        <p:sp>
          <p:nvSpPr>
            <p:cNvPr id="204" name="Shape 204"/>
            <p:cNvSpPr/>
            <p:nvPr/>
          </p:nvSpPr>
          <p:spPr>
            <a:xfrm>
              <a:off x="0" y="0"/>
              <a:ext cx="2794000" cy="2794000"/>
            </a:xfrm>
            <a:prstGeom prst="ellipse">
              <a:avLst/>
            </a:prstGeom>
            <a:gradFill>
              <a:gsLst>
                <a:gs pos="0">
                  <a:srgbClr val="FFFFFF"/>
                </a:gs>
                <a:gs pos="100000">
                  <a:srgbClr val="FF9900"/>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205" name="Shape 205"/>
            <p:cNvSpPr txBox="1"/>
            <p:nvPr/>
          </p:nvSpPr>
          <p:spPr>
            <a:xfrm>
              <a:off x="96788" y="360040"/>
              <a:ext cx="2793899" cy="9651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smtClean="0">
                  <a:solidFill>
                    <a:schemeClr val="dk1"/>
                  </a:solidFill>
                  <a:latin typeface="Impact" panose="020B0806030902050204" pitchFamily="34" charset="0"/>
                </a:rPr>
                <a:t>Adam </a:t>
              </a:r>
            </a:p>
            <a:p>
              <a:pPr marL="0" marR="0" lvl="0" indent="0" algn="ctr" rtl="0">
                <a:lnSpc>
                  <a:spcPct val="100000"/>
                </a:lnSpc>
                <a:spcBef>
                  <a:spcPts val="0"/>
                </a:spcBef>
                <a:spcAft>
                  <a:spcPts val="0"/>
                </a:spcAft>
                <a:buClr>
                  <a:schemeClr val="dk1"/>
                </a:buClr>
                <a:buSzPct val="25000"/>
                <a:buFont typeface="Arial"/>
                <a:buNone/>
              </a:pPr>
              <a:r>
                <a:rPr lang="en-US" sz="6400" dirty="0" smtClean="0">
                  <a:solidFill>
                    <a:schemeClr val="dk1"/>
                  </a:solidFill>
                  <a:latin typeface="Impact" panose="020B0806030902050204" pitchFamily="34" charset="0"/>
                </a:rPr>
                <a:t>and Eve</a:t>
              </a:r>
              <a:endParaRPr lang="en-US" sz="6400" dirty="0">
                <a:solidFill>
                  <a:schemeClr val="dk1"/>
                </a:solidFill>
                <a:latin typeface="Impact" panose="020B0806030902050204" pitchFamily="34" charset="0"/>
              </a:endParaRPr>
            </a:p>
          </p:txBody>
        </p:sp>
      </p:grpSp>
      <p:sp>
        <p:nvSpPr>
          <p:cNvPr id="208" name="Shape 208"/>
          <p:cNvSpPr txBox="1"/>
          <p:nvPr/>
        </p:nvSpPr>
        <p:spPr>
          <a:xfrm>
            <a:off x="1053945" y="7371532"/>
            <a:ext cx="7465647" cy="15747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5400" dirty="0">
                <a:solidFill>
                  <a:schemeClr val="dk1"/>
                </a:solidFill>
                <a:latin typeface="Impact" panose="020B0806030902050204" pitchFamily="34" charset="0"/>
              </a:rPr>
              <a:t>E</a:t>
            </a:r>
            <a:r>
              <a:rPr lang="en-US" sz="5400" b="0" i="0" u="none" strike="noStrike" cap="none" baseline="0" dirty="0" smtClean="0">
                <a:solidFill>
                  <a:schemeClr val="dk1"/>
                </a:solidFill>
                <a:latin typeface="Impact" panose="020B0806030902050204" pitchFamily="34" charset="0"/>
                <a:sym typeface="Arial"/>
              </a:rPr>
              <a:t>ndowed with a desire for love and with an intellect.</a:t>
            </a:r>
            <a:endParaRPr lang="en-US" sz="5400" b="0" i="0" u="none" strike="noStrike" cap="none" baseline="0" dirty="0">
              <a:solidFill>
                <a:schemeClr val="dk1"/>
              </a:solidFill>
              <a:latin typeface="Impact" panose="020B0806030902050204" pitchFamily="34" charset="0"/>
              <a:sym typeface="Arial"/>
            </a:endParaRPr>
          </a:p>
        </p:txBody>
      </p:sp>
      <p:grpSp>
        <p:nvGrpSpPr>
          <p:cNvPr id="210" name="Shape 210"/>
          <p:cNvGrpSpPr/>
          <p:nvPr/>
        </p:nvGrpSpPr>
        <p:grpSpPr>
          <a:xfrm>
            <a:off x="1528700" y="9538567"/>
            <a:ext cx="13759644" cy="2359993"/>
            <a:chOff x="-251383" y="0"/>
            <a:chExt cx="13129199" cy="2412900"/>
          </a:xfrm>
        </p:grpSpPr>
        <p:sp>
          <p:nvSpPr>
            <p:cNvPr id="211" name="Shape 211"/>
            <p:cNvSpPr/>
            <p:nvPr/>
          </p:nvSpPr>
          <p:spPr>
            <a:xfrm>
              <a:off x="-251383" y="0"/>
              <a:ext cx="13129199" cy="2412900"/>
            </a:xfrm>
            <a:prstGeom prst="roundRect">
              <a:avLst>
                <a:gd name="adj" fmla="val 0"/>
              </a:avLst>
            </a:prstGeom>
            <a:solidFill>
              <a:srgbClr val="3B00A4">
                <a:alpha val="59607"/>
              </a:srgbClr>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212" name="Shape 212"/>
            <p:cNvSpPr txBox="1"/>
            <p:nvPr/>
          </p:nvSpPr>
          <p:spPr>
            <a:xfrm>
              <a:off x="-251383" y="688378"/>
              <a:ext cx="13129199" cy="1650900"/>
            </a:xfrm>
            <a:prstGeom prst="rect">
              <a:avLst/>
            </a:prstGeom>
            <a:noFill/>
            <a:ln>
              <a:noFill/>
            </a:ln>
          </p:spPr>
          <p:txBody>
            <a:bodyPr lIns="0" tIns="0" rIns="0" bIns="0" anchor="t" anchorCtr="0">
              <a:noAutofit/>
            </a:bodyPr>
            <a:lstStyle/>
            <a:p>
              <a:pPr marL="0" marR="0" lvl="0" indent="0" algn="ctr" rtl="0">
                <a:lnSpc>
                  <a:spcPct val="110000"/>
                </a:lnSpc>
                <a:spcBef>
                  <a:spcPts val="0"/>
                </a:spcBef>
                <a:spcAft>
                  <a:spcPts val="0"/>
                </a:spcAft>
                <a:buClr>
                  <a:srgbClr val="FFFFFF"/>
                </a:buClr>
                <a:buSzPct val="25000"/>
                <a:buFont typeface="Arial"/>
                <a:buNone/>
              </a:pPr>
              <a:r>
                <a:rPr lang="en-US" sz="5400" b="0" i="0" u="none" strike="noStrike" cap="none" baseline="0" dirty="0" smtClean="0">
                  <a:solidFill>
                    <a:srgbClr val="FFFFFF"/>
                  </a:solidFill>
                  <a:latin typeface="Impact" panose="020B0806030902050204" pitchFamily="34" charset="0"/>
                  <a:sym typeface="Arial"/>
                </a:rPr>
                <a:t>Lucifer naturally yearned for God’s love.  </a:t>
              </a:r>
              <a:endParaRPr lang="en-US" sz="5400" b="0" i="0" u="none" strike="noStrike" cap="none" baseline="0" dirty="0">
                <a:solidFill>
                  <a:srgbClr val="FFFFFF"/>
                </a:solidFill>
                <a:latin typeface="Impact" panose="020B0806030902050204" pitchFamily="34" charset="0"/>
                <a:sym typeface="Arial"/>
              </a:endParaRPr>
            </a:p>
          </p:txBody>
        </p:sp>
      </p:grpSp>
      <p:sp>
        <p:nvSpPr>
          <p:cNvPr id="213" name="Shape 213"/>
          <p:cNvSpPr txBox="1"/>
          <p:nvPr/>
        </p:nvSpPr>
        <p:spPr>
          <a:xfrm>
            <a:off x="1462808" y="2249488"/>
            <a:ext cx="4900499" cy="2364257"/>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3B00A4"/>
              </a:buClr>
              <a:buSzPct val="25000"/>
              <a:buFont typeface="Arial"/>
              <a:buNone/>
            </a:pPr>
            <a:r>
              <a:rPr lang="en-US" sz="6400" dirty="0">
                <a:solidFill>
                  <a:srgbClr val="3B00A4"/>
                </a:solidFill>
                <a:latin typeface="Impact" panose="020B0806030902050204" pitchFamily="34" charset="0"/>
              </a:rPr>
              <a:t>Unchanging love</a:t>
            </a:r>
          </a:p>
        </p:txBody>
      </p:sp>
      <p:sp>
        <p:nvSpPr>
          <p:cNvPr id="217" name="Shape 217"/>
          <p:cNvSpPr txBox="1"/>
          <p:nvPr/>
        </p:nvSpPr>
        <p:spPr>
          <a:xfrm>
            <a:off x="7251700" y="1961456"/>
            <a:ext cx="2022599" cy="8256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0000" dirty="0">
                <a:solidFill>
                  <a:schemeClr val="dk1"/>
                </a:solidFill>
                <a:latin typeface="Impact" panose="020B0806030902050204" pitchFamily="34" charset="0"/>
              </a:rPr>
              <a:t>God</a:t>
            </a:r>
          </a:p>
        </p:txBody>
      </p:sp>
      <p:sp>
        <p:nvSpPr>
          <p:cNvPr id="20" name="AutoShape 7"/>
          <p:cNvSpPr>
            <a:spLocks/>
          </p:cNvSpPr>
          <p:nvPr/>
        </p:nvSpPr>
        <p:spPr bwMode="auto">
          <a:xfrm rot="8580000">
            <a:off x="5022850" y="3769056"/>
            <a:ext cx="2286000" cy="508000"/>
          </a:xfrm>
          <a:prstGeom prst="rightArrow">
            <a:avLst>
              <a:gd name="adj1" fmla="val 49491"/>
              <a:gd name="adj2" fmla="val 103125"/>
            </a:avLst>
          </a:prstGeom>
          <a:solidFill>
            <a:srgbClr val="D90B00"/>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sp>
        <p:nvSpPr>
          <p:cNvPr id="21" name="AutoShape 8"/>
          <p:cNvSpPr>
            <a:spLocks/>
          </p:cNvSpPr>
          <p:nvPr/>
        </p:nvSpPr>
        <p:spPr bwMode="auto">
          <a:xfrm rot="2219999">
            <a:off x="9231313" y="3769056"/>
            <a:ext cx="2286000" cy="508000"/>
          </a:xfrm>
          <a:prstGeom prst="rightArrow">
            <a:avLst>
              <a:gd name="adj1" fmla="val 49491"/>
              <a:gd name="adj2" fmla="val 103125"/>
            </a:avLst>
          </a:prstGeom>
          <a:solidFill>
            <a:srgbClr val="D90B00"/>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sp>
        <p:nvSpPr>
          <p:cNvPr id="22" name="Shape 213"/>
          <p:cNvSpPr txBox="1"/>
          <p:nvPr/>
        </p:nvSpPr>
        <p:spPr>
          <a:xfrm>
            <a:off x="9887744" y="2321496"/>
            <a:ext cx="4900499" cy="2364257"/>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3B00A4"/>
              </a:buClr>
              <a:buSzPct val="25000"/>
              <a:buFont typeface="Arial"/>
              <a:buNone/>
            </a:pPr>
            <a:r>
              <a:rPr lang="en-US" sz="6400" dirty="0" smtClean="0">
                <a:solidFill>
                  <a:srgbClr val="3B00A4"/>
                </a:solidFill>
                <a:latin typeface="Impact" panose="020B0806030902050204" pitchFamily="34" charset="0"/>
              </a:rPr>
              <a:t>Greater</a:t>
            </a:r>
          </a:p>
          <a:p>
            <a:pPr marL="0" marR="0" lvl="0" indent="0" algn="ctr" rtl="0">
              <a:lnSpc>
                <a:spcPct val="100000"/>
              </a:lnSpc>
              <a:spcBef>
                <a:spcPts val="0"/>
              </a:spcBef>
              <a:spcAft>
                <a:spcPts val="0"/>
              </a:spcAft>
              <a:buClr>
                <a:srgbClr val="3B00A4"/>
              </a:buClr>
              <a:buSzPct val="25000"/>
              <a:buFont typeface="Arial"/>
              <a:buNone/>
            </a:pPr>
            <a:r>
              <a:rPr lang="en-US" sz="6400" dirty="0" smtClean="0">
                <a:solidFill>
                  <a:srgbClr val="3B00A4"/>
                </a:solidFill>
                <a:latin typeface="Impact" panose="020B0806030902050204" pitchFamily="34" charset="0"/>
              </a:rPr>
              <a:t>love</a:t>
            </a:r>
            <a:endParaRPr lang="en-US" sz="6400" dirty="0">
              <a:solidFill>
                <a:srgbClr val="3B00A4"/>
              </a:solidFill>
              <a:latin typeface="Impact" panose="020B080603090205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8"/>
                                        </p:tgtEl>
                                        <p:attrNameLst>
                                          <p:attrName>style.visibility</p:attrName>
                                        </p:attrNameLst>
                                      </p:cBhvr>
                                      <p:to>
                                        <p:strVal val="visible"/>
                                      </p:to>
                                    </p:set>
                                    <p:animEffect transition="in" filter="fade">
                                      <p:cBhvr>
                                        <p:cTn id="12" dur="500"/>
                                        <p:tgtEl>
                                          <p:spTgt spid="20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0"/>
                                        </p:tgtEl>
                                        <p:attrNameLst>
                                          <p:attrName>style.visibility</p:attrName>
                                        </p:attrNameLst>
                                      </p:cBhvr>
                                      <p:to>
                                        <p:strVal val="visible"/>
                                      </p:to>
                                    </p:set>
                                    <p:animEffect transition="in" filter="fade">
                                      <p:cBhvr>
                                        <p:cTn id="17" dur="500"/>
                                        <p:tgtEl>
                                          <p:spTgt spid="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9"/>
        <p:cNvGrpSpPr/>
        <p:nvPr/>
      </p:nvGrpSpPr>
      <p:grpSpPr>
        <a:xfrm>
          <a:off x="0" y="0"/>
          <a:ext cx="0" cy="0"/>
          <a:chOff x="0" y="0"/>
          <a:chExt cx="0" cy="0"/>
        </a:xfrm>
      </p:grpSpPr>
      <p:sp>
        <p:nvSpPr>
          <p:cNvPr id="180" name="Shape 180"/>
          <p:cNvSpPr txBox="1"/>
          <p:nvPr/>
        </p:nvSpPr>
        <p:spPr>
          <a:xfrm>
            <a:off x="7251700" y="1981200"/>
            <a:ext cx="2022475" cy="163644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0000" dirty="0">
                <a:solidFill>
                  <a:schemeClr val="dk1"/>
                </a:solidFill>
                <a:latin typeface="Impact" panose="020B0806030902050204" pitchFamily="34" charset="0"/>
              </a:rPr>
              <a:t>God</a:t>
            </a:r>
          </a:p>
        </p:txBody>
      </p:sp>
      <p:grpSp>
        <p:nvGrpSpPr>
          <p:cNvPr id="181" name="Shape 181"/>
          <p:cNvGrpSpPr/>
          <p:nvPr/>
        </p:nvGrpSpPr>
        <p:grpSpPr>
          <a:xfrm>
            <a:off x="1197360" y="4076700"/>
            <a:ext cx="5161992" cy="2794000"/>
            <a:chOff x="-730509" y="0"/>
            <a:chExt cx="4297896" cy="2794000"/>
          </a:xfrm>
        </p:grpSpPr>
        <p:sp>
          <p:nvSpPr>
            <p:cNvPr id="182" name="Shape 182"/>
            <p:cNvSpPr/>
            <p:nvPr/>
          </p:nvSpPr>
          <p:spPr>
            <a:xfrm>
              <a:off x="0" y="0"/>
              <a:ext cx="2794000" cy="2794000"/>
            </a:xfrm>
            <a:prstGeom prst="ellipse">
              <a:avLst/>
            </a:prstGeom>
            <a:gradFill>
              <a:gsLst>
                <a:gs pos="0">
                  <a:srgbClr val="FFFFFF"/>
                </a:gs>
                <a:gs pos="100000">
                  <a:srgbClr val="A3C205"/>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183" name="Shape 183"/>
            <p:cNvSpPr txBox="1"/>
            <p:nvPr/>
          </p:nvSpPr>
          <p:spPr>
            <a:xfrm>
              <a:off x="-730509" y="914400"/>
              <a:ext cx="4297896" cy="9651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smtClean="0">
                  <a:solidFill>
                    <a:schemeClr val="dk1"/>
                  </a:solidFill>
                  <a:latin typeface="Impact" panose="020B0806030902050204" pitchFamily="34" charset="0"/>
                </a:rPr>
                <a:t>Lucifer</a:t>
              </a:r>
              <a:endParaRPr lang="en-US" sz="6400" dirty="0">
                <a:solidFill>
                  <a:schemeClr val="dk1"/>
                </a:solidFill>
                <a:latin typeface="Impact" panose="020B0806030902050204" pitchFamily="34" charset="0"/>
              </a:endParaRPr>
            </a:p>
          </p:txBody>
        </p:sp>
      </p:grpSp>
      <p:grpSp>
        <p:nvGrpSpPr>
          <p:cNvPr id="184" name="Shape 184"/>
          <p:cNvGrpSpPr/>
          <p:nvPr/>
        </p:nvGrpSpPr>
        <p:grpSpPr>
          <a:xfrm>
            <a:off x="10895856" y="4076699"/>
            <a:ext cx="3974139" cy="2793899"/>
            <a:chOff x="0" y="0"/>
            <a:chExt cx="2793899" cy="2793899"/>
          </a:xfrm>
        </p:grpSpPr>
        <p:sp>
          <p:nvSpPr>
            <p:cNvPr id="185" name="Shape 185"/>
            <p:cNvSpPr/>
            <p:nvPr/>
          </p:nvSpPr>
          <p:spPr>
            <a:xfrm>
              <a:off x="0" y="0"/>
              <a:ext cx="2793899" cy="2793899"/>
            </a:xfrm>
            <a:prstGeom prst="ellipse">
              <a:avLst/>
            </a:prstGeom>
            <a:gradFill>
              <a:gsLst>
                <a:gs pos="0">
                  <a:srgbClr val="FFFFFF"/>
                </a:gs>
                <a:gs pos="100000">
                  <a:srgbClr val="FF9900"/>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186" name="Shape 186"/>
            <p:cNvSpPr txBox="1"/>
            <p:nvPr/>
          </p:nvSpPr>
          <p:spPr>
            <a:xfrm>
              <a:off x="273868" y="914400"/>
              <a:ext cx="2216099" cy="9651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smtClean="0">
                  <a:solidFill>
                    <a:schemeClr val="dk1"/>
                  </a:solidFill>
                  <a:latin typeface="Impact" panose="020B0806030902050204" pitchFamily="34" charset="0"/>
                </a:rPr>
                <a:t>Eve</a:t>
              </a:r>
              <a:endParaRPr lang="en-US" sz="6400" dirty="0">
                <a:solidFill>
                  <a:schemeClr val="dk1"/>
                </a:solidFill>
                <a:latin typeface="Impact" panose="020B0806030902050204" pitchFamily="34" charset="0"/>
              </a:endParaRPr>
            </a:p>
          </p:txBody>
        </p:sp>
      </p:grpSp>
      <p:sp>
        <p:nvSpPr>
          <p:cNvPr id="189" name="Shape 189"/>
          <p:cNvSpPr txBox="1"/>
          <p:nvPr/>
        </p:nvSpPr>
        <p:spPr>
          <a:xfrm>
            <a:off x="382688" y="6896496"/>
            <a:ext cx="6850499" cy="8256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5400" dirty="0" smtClean="0">
                <a:solidFill>
                  <a:schemeClr val="dk1"/>
                </a:solidFill>
                <a:latin typeface="Impact" panose="020B0806030902050204" pitchFamily="34" charset="0"/>
              </a:rPr>
              <a:t>Jealousy of Adam</a:t>
            </a:r>
            <a:endParaRPr lang="en-US" sz="5400" dirty="0">
              <a:solidFill>
                <a:schemeClr val="dk1"/>
              </a:solidFill>
              <a:latin typeface="Impact" panose="020B0806030902050204" pitchFamily="34" charset="0"/>
            </a:endParaRPr>
          </a:p>
        </p:txBody>
      </p:sp>
      <p:sp>
        <p:nvSpPr>
          <p:cNvPr id="190" name="Shape 190"/>
          <p:cNvSpPr txBox="1"/>
          <p:nvPr/>
        </p:nvSpPr>
        <p:spPr>
          <a:xfrm>
            <a:off x="10823848" y="2033464"/>
            <a:ext cx="4320480" cy="159256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600" dirty="0" smtClean="0">
                <a:solidFill>
                  <a:schemeClr val="accent2">
                    <a:lumMod val="75000"/>
                  </a:schemeClr>
                </a:solidFill>
                <a:latin typeface="Impact" panose="020B0806030902050204" pitchFamily="34" charset="0"/>
              </a:rPr>
              <a:t>New source of love</a:t>
            </a:r>
            <a:endParaRPr lang="en-US" sz="6600" dirty="0">
              <a:solidFill>
                <a:schemeClr val="accent2">
                  <a:lumMod val="75000"/>
                </a:schemeClr>
              </a:solidFill>
              <a:latin typeface="Impact" panose="020B0806030902050204" pitchFamily="34" charset="0"/>
            </a:endParaRPr>
          </a:p>
        </p:txBody>
      </p:sp>
      <p:grpSp>
        <p:nvGrpSpPr>
          <p:cNvPr id="191" name="Shape 191"/>
          <p:cNvGrpSpPr/>
          <p:nvPr/>
        </p:nvGrpSpPr>
        <p:grpSpPr>
          <a:xfrm>
            <a:off x="855633" y="8280400"/>
            <a:ext cx="14763110" cy="2997199"/>
            <a:chOff x="0" y="0"/>
            <a:chExt cx="12877800" cy="2997199"/>
          </a:xfrm>
        </p:grpSpPr>
        <p:sp>
          <p:nvSpPr>
            <p:cNvPr id="192" name="Shape 192"/>
            <p:cNvSpPr/>
            <p:nvPr/>
          </p:nvSpPr>
          <p:spPr>
            <a:xfrm>
              <a:off x="0" y="0"/>
              <a:ext cx="12877800" cy="2997199"/>
            </a:xfrm>
            <a:prstGeom prst="roundRect">
              <a:avLst>
                <a:gd name="adj" fmla="val 0"/>
              </a:avLst>
            </a:prstGeom>
            <a:solidFill>
              <a:srgbClr val="3B00A4">
                <a:alpha val="59607"/>
              </a:srgbClr>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dirty="0">
                <a:solidFill>
                  <a:schemeClr val="dk1"/>
                </a:solidFill>
                <a:latin typeface="Impact" panose="020B0806030902050204" pitchFamily="34" charset="0"/>
                <a:ea typeface="Cabin"/>
                <a:cs typeface="Cabin"/>
                <a:sym typeface="Cabin"/>
              </a:endParaRPr>
            </a:p>
          </p:txBody>
        </p:sp>
        <p:sp>
          <p:nvSpPr>
            <p:cNvPr id="193" name="Shape 193"/>
            <p:cNvSpPr txBox="1"/>
            <p:nvPr/>
          </p:nvSpPr>
          <p:spPr>
            <a:xfrm>
              <a:off x="215574" y="177800"/>
              <a:ext cx="12436833" cy="2476500"/>
            </a:xfrm>
            <a:prstGeom prst="rect">
              <a:avLst/>
            </a:prstGeom>
            <a:noFill/>
            <a:ln>
              <a:noFill/>
            </a:ln>
          </p:spPr>
          <p:txBody>
            <a:bodyPr lIns="0" tIns="0" rIns="0" bIns="0" anchor="t" anchorCtr="0">
              <a:noAutofit/>
            </a:bodyPr>
            <a:lstStyle/>
            <a:p>
              <a:pPr marL="0" marR="0" lvl="0" indent="0" algn="ctr" rtl="0">
                <a:lnSpc>
                  <a:spcPct val="110000"/>
                </a:lnSpc>
                <a:spcBef>
                  <a:spcPts val="0"/>
                </a:spcBef>
                <a:spcAft>
                  <a:spcPts val="0"/>
                </a:spcAft>
                <a:buClr>
                  <a:srgbClr val="FFFFFF"/>
                </a:buClr>
                <a:buSzPct val="25000"/>
                <a:buFont typeface="Arial"/>
                <a:buNone/>
              </a:pPr>
              <a:r>
                <a:rPr lang="en-US" sz="6600" dirty="0" smtClean="0">
                  <a:solidFill>
                    <a:srgbClr val="FFFFFF"/>
                  </a:solidFill>
                  <a:latin typeface="Impact" panose="020B0806030902050204" pitchFamily="34" charset="0"/>
                </a:rPr>
                <a:t>By stealing Eve’s love, he could usurp the position of God and of Adam.</a:t>
              </a:r>
              <a:endParaRPr lang="en-US" sz="6600" dirty="0">
                <a:solidFill>
                  <a:srgbClr val="FFFFFF"/>
                </a:solidFill>
                <a:latin typeface="Impact" panose="020B0806030902050204" pitchFamily="34" charset="0"/>
              </a:endParaRPr>
            </a:p>
          </p:txBody>
        </p:sp>
      </p:grpSp>
      <p:sp>
        <p:nvSpPr>
          <p:cNvPr id="194" name="Shape 194"/>
          <p:cNvSpPr txBox="1"/>
          <p:nvPr/>
        </p:nvSpPr>
        <p:spPr>
          <a:xfrm>
            <a:off x="5639272" y="3905672"/>
            <a:ext cx="4900611" cy="1224136"/>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3B00A4"/>
              </a:buClr>
              <a:buSzPct val="25000"/>
              <a:buFont typeface="Arial"/>
              <a:buNone/>
            </a:pPr>
            <a:r>
              <a:rPr lang="en-US" sz="6400" dirty="0" smtClean="0">
                <a:solidFill>
                  <a:srgbClr val="3B00A4"/>
                </a:solidFill>
                <a:latin typeface="Impact" panose="020B0806030902050204" pitchFamily="34" charset="0"/>
              </a:rPr>
              <a:t>Compensated</a:t>
            </a:r>
            <a:endParaRPr lang="en-US" sz="6400" dirty="0">
              <a:solidFill>
                <a:srgbClr val="3B00A4"/>
              </a:solidFill>
              <a:latin typeface="Impact" panose="020B0806030902050204" pitchFamily="34" charset="0"/>
            </a:endParaRPr>
          </a:p>
        </p:txBody>
      </p:sp>
      <p:sp>
        <p:nvSpPr>
          <p:cNvPr id="19" name="AutoShape 8"/>
          <p:cNvSpPr>
            <a:spLocks/>
          </p:cNvSpPr>
          <p:nvPr/>
        </p:nvSpPr>
        <p:spPr bwMode="auto">
          <a:xfrm rot="10800000" flipH="1">
            <a:off x="5783288" y="5001168"/>
            <a:ext cx="4854079" cy="992735"/>
          </a:xfrm>
          <a:prstGeom prst="rightArrow">
            <a:avLst>
              <a:gd name="adj1" fmla="val 49491"/>
              <a:gd name="adj2" fmla="val 103125"/>
            </a:avLst>
          </a:prstGeom>
          <a:solidFill>
            <a:srgbClr val="D90B00"/>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
                                        </p:tgtEl>
                                        <p:attrNameLst>
                                          <p:attrName>style.visibility</p:attrName>
                                        </p:attrNameLst>
                                      </p:cBhvr>
                                      <p:to>
                                        <p:strVal val="visible"/>
                                      </p:to>
                                    </p:set>
                                    <p:animEffect transition="in" filter="fade">
                                      <p:cBhvr>
                                        <p:cTn id="7" dur="500"/>
                                        <p:tgtEl>
                                          <p:spTgt spid="19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0"/>
                                        </p:tgtEl>
                                        <p:attrNameLst>
                                          <p:attrName>style.visibility</p:attrName>
                                        </p:attrNameLst>
                                      </p:cBhvr>
                                      <p:to>
                                        <p:strVal val="visible"/>
                                      </p:to>
                                    </p:set>
                                    <p:animEffect transition="in" filter="fade">
                                      <p:cBhvr>
                                        <p:cTn id="13" dur="500"/>
                                        <p:tgtEl>
                                          <p:spTgt spid="19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89"/>
                                        </p:tgtEl>
                                        <p:attrNameLst>
                                          <p:attrName>style.visibility</p:attrName>
                                        </p:attrNameLst>
                                      </p:cBhvr>
                                      <p:to>
                                        <p:strVal val="visible"/>
                                      </p:to>
                                    </p:set>
                                    <p:animEffect transition="in" filter="fade">
                                      <p:cBhvr>
                                        <p:cTn id="18" dur="500"/>
                                        <p:tgtEl>
                                          <p:spTgt spid="18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91"/>
                                        </p:tgtEl>
                                        <p:attrNameLst>
                                          <p:attrName>style.visibility</p:attrName>
                                        </p:attrNameLst>
                                      </p:cBhvr>
                                      <p:to>
                                        <p:strVal val="visible"/>
                                      </p:to>
                                    </p:set>
                                    <p:animEffect transition="in" filter="fade">
                                      <p:cBhvr>
                                        <p:cTn id="23" dur="500"/>
                                        <p:tgtEl>
                                          <p:spTgt spid="1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 grpId="0"/>
      <p:bldP spid="190" grpId="0"/>
      <p:bldP spid="194" grpId="0"/>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21"/>
        <p:cNvGrpSpPr/>
        <p:nvPr/>
      </p:nvGrpSpPr>
      <p:grpSpPr>
        <a:xfrm>
          <a:off x="0" y="0"/>
          <a:ext cx="0" cy="0"/>
          <a:chOff x="0" y="0"/>
          <a:chExt cx="0" cy="0"/>
        </a:xfrm>
      </p:grpSpPr>
      <p:grpSp>
        <p:nvGrpSpPr>
          <p:cNvPr id="254" name="Shape 254"/>
          <p:cNvGrpSpPr/>
          <p:nvPr/>
        </p:nvGrpSpPr>
        <p:grpSpPr>
          <a:xfrm>
            <a:off x="779098" y="6930008"/>
            <a:ext cx="6804390" cy="3373288"/>
            <a:chOff x="-76200" y="-63500"/>
            <a:chExt cx="5739732" cy="2146300"/>
          </a:xfrm>
        </p:grpSpPr>
        <p:grpSp>
          <p:nvGrpSpPr>
            <p:cNvPr id="255" name="Shape 255"/>
            <p:cNvGrpSpPr/>
            <p:nvPr/>
          </p:nvGrpSpPr>
          <p:grpSpPr>
            <a:xfrm>
              <a:off x="-76200" y="-63500"/>
              <a:ext cx="5422899" cy="2146300"/>
              <a:chOff x="0" y="0"/>
              <a:chExt cx="5422899" cy="2146300"/>
            </a:xfrm>
          </p:grpSpPr>
          <p:sp>
            <p:nvSpPr>
              <p:cNvPr id="256" name="Shape 256"/>
              <p:cNvSpPr/>
              <p:nvPr/>
            </p:nvSpPr>
            <p:spPr>
              <a:xfrm>
                <a:off x="76200" y="63500"/>
                <a:ext cx="5283200" cy="2019299"/>
              </a:xfrm>
              <a:prstGeom prst="roundRect">
                <a:avLst>
                  <a:gd name="adj" fmla="val 2037"/>
                </a:avLst>
              </a:prstGeom>
              <a:solidFill>
                <a:srgbClr val="FFFFFF"/>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pic>
            <p:nvPicPr>
              <p:cNvPr id="257" name="Shape 257"/>
              <p:cNvPicPr preferRelativeResize="0"/>
              <p:nvPr/>
            </p:nvPicPr>
            <p:blipFill rotWithShape="1">
              <a:blip r:embed="rId3">
                <a:alphaModFix/>
              </a:blip>
              <a:srcRect/>
              <a:stretch/>
            </p:blipFill>
            <p:spPr>
              <a:xfrm>
                <a:off x="0" y="0"/>
                <a:ext cx="5422899" cy="2146300"/>
              </a:xfrm>
              <a:prstGeom prst="rect">
                <a:avLst/>
              </a:prstGeom>
              <a:solidFill>
                <a:srgbClr val="FFFFFF"/>
              </a:solidFill>
              <a:ln>
                <a:noFill/>
              </a:ln>
            </p:spPr>
          </p:pic>
        </p:grpSp>
        <p:sp>
          <p:nvSpPr>
            <p:cNvPr id="258" name="Shape 258"/>
            <p:cNvSpPr txBox="1"/>
            <p:nvPr/>
          </p:nvSpPr>
          <p:spPr>
            <a:xfrm>
              <a:off x="386497" y="246623"/>
              <a:ext cx="5277035" cy="15748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5400" b="0" i="0" u="none" strike="noStrike" cap="none" baseline="0" dirty="0" smtClean="0">
                  <a:solidFill>
                    <a:schemeClr val="dk1"/>
                  </a:solidFill>
                  <a:latin typeface="Impact" panose="020B0806030902050204" pitchFamily="34" charset="0"/>
                  <a:sym typeface="Arial"/>
                </a:rPr>
                <a:t>Left his position </a:t>
              </a:r>
            </a:p>
            <a:p>
              <a:pPr marL="0" marR="0" lvl="0" indent="0" algn="ctr" rtl="0">
                <a:lnSpc>
                  <a:spcPct val="100000"/>
                </a:lnSpc>
                <a:spcBef>
                  <a:spcPts val="0"/>
                </a:spcBef>
                <a:spcAft>
                  <a:spcPts val="0"/>
                </a:spcAft>
                <a:buClr>
                  <a:schemeClr val="dk1"/>
                </a:buClr>
                <a:buSzPct val="25000"/>
                <a:buFont typeface="Arial"/>
                <a:buNone/>
              </a:pPr>
              <a:r>
                <a:rPr lang="en-US" sz="5400" b="0" i="0" u="none" strike="noStrike" cap="none" baseline="0" dirty="0" smtClean="0">
                  <a:solidFill>
                    <a:schemeClr val="dk1"/>
                  </a:solidFill>
                  <a:latin typeface="Impact" panose="020B0806030902050204" pitchFamily="34" charset="0"/>
                  <a:sym typeface="Arial"/>
                </a:rPr>
                <a:t>due to excessive desire</a:t>
              </a:r>
              <a:endParaRPr lang="en-US" sz="5400" b="0" i="0" u="none" strike="noStrike" cap="none" baseline="0" dirty="0">
                <a:solidFill>
                  <a:schemeClr val="dk1"/>
                </a:solidFill>
                <a:latin typeface="Impact" panose="020B0806030902050204" pitchFamily="34" charset="0"/>
                <a:sym typeface="Arial"/>
              </a:endParaRPr>
            </a:p>
          </p:txBody>
        </p:sp>
      </p:grpSp>
      <p:grpSp>
        <p:nvGrpSpPr>
          <p:cNvPr id="259" name="Shape 259"/>
          <p:cNvGrpSpPr/>
          <p:nvPr/>
        </p:nvGrpSpPr>
        <p:grpSpPr>
          <a:xfrm>
            <a:off x="7151440" y="7146032"/>
            <a:ext cx="8574050" cy="2880320"/>
            <a:chOff x="0" y="-63500"/>
            <a:chExt cx="8343004" cy="2146300"/>
          </a:xfrm>
        </p:grpSpPr>
        <p:grpSp>
          <p:nvGrpSpPr>
            <p:cNvPr id="260" name="Shape 260"/>
            <p:cNvGrpSpPr/>
            <p:nvPr/>
          </p:nvGrpSpPr>
          <p:grpSpPr>
            <a:xfrm>
              <a:off x="0" y="-63500"/>
              <a:ext cx="8343004" cy="2146300"/>
              <a:chOff x="76200" y="0"/>
              <a:chExt cx="8343004" cy="2146300"/>
            </a:xfrm>
          </p:grpSpPr>
          <p:sp>
            <p:nvSpPr>
              <p:cNvPr id="261" name="Shape 261"/>
              <p:cNvSpPr/>
              <p:nvPr/>
            </p:nvSpPr>
            <p:spPr>
              <a:xfrm>
                <a:off x="76200" y="63500"/>
                <a:ext cx="8039099" cy="2019299"/>
              </a:xfrm>
              <a:prstGeom prst="roundRect">
                <a:avLst>
                  <a:gd name="adj" fmla="val 2037"/>
                </a:avLst>
              </a:prstGeom>
              <a:solidFill>
                <a:srgbClr val="FFFFFF"/>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pic>
            <p:nvPicPr>
              <p:cNvPr id="262" name="Shape 262"/>
              <p:cNvPicPr preferRelativeResize="0"/>
              <p:nvPr/>
            </p:nvPicPr>
            <p:blipFill rotWithShape="1">
              <a:blip r:embed="rId4">
                <a:alphaModFix/>
              </a:blip>
              <a:srcRect/>
              <a:stretch/>
            </p:blipFill>
            <p:spPr>
              <a:xfrm>
                <a:off x="240405" y="0"/>
                <a:ext cx="8178799" cy="2146300"/>
              </a:xfrm>
              <a:prstGeom prst="rect">
                <a:avLst/>
              </a:prstGeom>
              <a:solidFill>
                <a:srgbClr val="FFFFFF"/>
              </a:solidFill>
              <a:ln>
                <a:noFill/>
              </a:ln>
            </p:spPr>
          </p:pic>
        </p:grpSp>
        <p:sp>
          <p:nvSpPr>
            <p:cNvPr id="263" name="Shape 263"/>
            <p:cNvSpPr txBox="1"/>
            <p:nvPr/>
          </p:nvSpPr>
          <p:spPr>
            <a:xfrm>
              <a:off x="823017" y="97472"/>
              <a:ext cx="6853237" cy="15748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5400" b="0" i="0" u="none" strike="noStrike" cap="none" baseline="0" dirty="0" smtClean="0">
                  <a:solidFill>
                    <a:schemeClr val="dk1"/>
                  </a:solidFill>
                  <a:latin typeface="Impact" panose="020B0806030902050204" pitchFamily="34" charset="0"/>
                  <a:sym typeface="Arial"/>
                </a:rPr>
                <a:t>Wanted to ope</a:t>
              </a:r>
              <a:r>
                <a:rPr lang="en-US" sz="5400" dirty="0" smtClean="0">
                  <a:solidFill>
                    <a:schemeClr val="dk1"/>
                  </a:solidFill>
                  <a:latin typeface="Impact" panose="020B0806030902050204" pitchFamily="34" charset="0"/>
                </a:rPr>
                <a:t>n her eyes</a:t>
              </a:r>
            </a:p>
            <a:p>
              <a:pPr marL="0" marR="0" lvl="0" indent="0" algn="ctr" rtl="0">
                <a:lnSpc>
                  <a:spcPct val="100000"/>
                </a:lnSpc>
                <a:spcBef>
                  <a:spcPts val="0"/>
                </a:spcBef>
                <a:spcAft>
                  <a:spcPts val="0"/>
                </a:spcAft>
                <a:buClr>
                  <a:schemeClr val="dk1"/>
                </a:buClr>
                <a:buSzPct val="25000"/>
                <a:buFont typeface="Arial"/>
                <a:buNone/>
              </a:pPr>
              <a:r>
                <a:rPr lang="en-US" sz="5400" dirty="0" smtClean="0">
                  <a:solidFill>
                    <a:schemeClr val="dk1"/>
                  </a:solidFill>
                  <a:latin typeface="Impact" panose="020B0806030902050204" pitchFamily="34" charset="0"/>
                </a:rPr>
                <a:t> before the time was ripe </a:t>
              </a:r>
              <a:r>
                <a:rPr lang="en-US" sz="6600" dirty="0" smtClean="0">
                  <a:solidFill>
                    <a:schemeClr val="dk1"/>
                  </a:solidFill>
                  <a:latin typeface="Impact" panose="020B0806030902050204" pitchFamily="34" charset="0"/>
                </a:rPr>
                <a:t> </a:t>
              </a:r>
              <a:r>
                <a:rPr lang="en-US" sz="4400" b="0" i="0" u="none" strike="noStrike" cap="none" baseline="0" dirty="0" smtClean="0">
                  <a:solidFill>
                    <a:schemeClr val="dk1"/>
                  </a:solidFill>
                  <a:latin typeface="Impact" panose="020B0806030902050204" pitchFamily="34" charset="0"/>
                  <a:sym typeface="Arial"/>
                </a:rPr>
                <a:t> </a:t>
              </a:r>
            </a:p>
            <a:p>
              <a:pPr marL="0" marR="0" lvl="0" indent="0" algn="ctr" rtl="0">
                <a:lnSpc>
                  <a:spcPct val="100000"/>
                </a:lnSpc>
                <a:spcBef>
                  <a:spcPts val="0"/>
                </a:spcBef>
                <a:spcAft>
                  <a:spcPts val="0"/>
                </a:spcAft>
                <a:buClr>
                  <a:schemeClr val="dk1"/>
                </a:buClr>
                <a:buSzPct val="25000"/>
                <a:buFont typeface="Arial"/>
                <a:buNone/>
              </a:pPr>
              <a:r>
                <a:rPr lang="en-US" sz="4400" b="0" i="0" u="none" strike="noStrike" cap="none" baseline="0" dirty="0" smtClean="0">
                  <a:solidFill>
                    <a:schemeClr val="dk1"/>
                  </a:solidFill>
                  <a:latin typeface="Impact" panose="020B0806030902050204" pitchFamily="34" charset="0"/>
                  <a:sym typeface="Arial"/>
                </a:rPr>
                <a:t>Gen 3:5~6</a:t>
              </a:r>
              <a:endParaRPr lang="en-US" sz="4400" b="0" i="0" u="none" strike="noStrike" cap="none" baseline="0" dirty="0">
                <a:solidFill>
                  <a:schemeClr val="dk1"/>
                </a:solidFill>
                <a:latin typeface="Impact" panose="020B0806030902050204" pitchFamily="34" charset="0"/>
                <a:sym typeface="Arial"/>
              </a:endParaRPr>
            </a:p>
          </p:txBody>
        </p:sp>
      </p:grpSp>
      <p:sp>
        <p:nvSpPr>
          <p:cNvPr id="50" name="Shape 223"/>
          <p:cNvSpPr/>
          <p:nvPr/>
        </p:nvSpPr>
        <p:spPr>
          <a:xfrm rot="9600000">
            <a:off x="4606427" y="3872995"/>
            <a:ext cx="5778499" cy="177800"/>
          </a:xfrm>
          <a:prstGeom prst="rect">
            <a:avLst/>
          </a:prstGeom>
          <a:solidFill>
            <a:schemeClr val="accent1"/>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52" name="Shape 224"/>
          <p:cNvSpPr/>
          <p:nvPr/>
        </p:nvSpPr>
        <p:spPr>
          <a:xfrm rot="4805202">
            <a:off x="11126809" y="3890457"/>
            <a:ext cx="1346199" cy="177799"/>
          </a:xfrm>
          <a:prstGeom prst="rect">
            <a:avLst/>
          </a:prstGeom>
          <a:solidFill>
            <a:schemeClr val="accent1"/>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nvGrpSpPr>
          <p:cNvPr id="53" name="Shape 234"/>
          <p:cNvGrpSpPr/>
          <p:nvPr/>
        </p:nvGrpSpPr>
        <p:grpSpPr>
          <a:xfrm>
            <a:off x="10203160" y="4601568"/>
            <a:ext cx="3429000" cy="2247900"/>
            <a:chOff x="0" y="0"/>
            <a:chExt cx="1904999" cy="1727199"/>
          </a:xfrm>
        </p:grpSpPr>
        <p:sp>
          <p:nvSpPr>
            <p:cNvPr id="54" name="Shape 235"/>
            <p:cNvSpPr/>
            <p:nvPr/>
          </p:nvSpPr>
          <p:spPr>
            <a:xfrm>
              <a:off x="0" y="0"/>
              <a:ext cx="1904999" cy="1727199"/>
            </a:xfrm>
            <a:prstGeom prst="ellipse">
              <a:avLst/>
            </a:prstGeom>
            <a:gradFill>
              <a:gsLst>
                <a:gs pos="0">
                  <a:srgbClr val="FFFFFF"/>
                </a:gs>
                <a:gs pos="100000">
                  <a:srgbClr val="A3C205"/>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55" name="Shape 236"/>
            <p:cNvSpPr txBox="1"/>
            <p:nvPr/>
          </p:nvSpPr>
          <p:spPr>
            <a:xfrm>
              <a:off x="138111" y="381000"/>
              <a:ext cx="1617662" cy="9651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Eve</a:t>
              </a:r>
            </a:p>
          </p:txBody>
        </p:sp>
      </p:grpSp>
      <p:grpSp>
        <p:nvGrpSpPr>
          <p:cNvPr id="57" name="Shape 248"/>
          <p:cNvGrpSpPr/>
          <p:nvPr/>
        </p:nvGrpSpPr>
        <p:grpSpPr>
          <a:xfrm rot="-1680000">
            <a:off x="7199284" y="2868903"/>
            <a:ext cx="1637448" cy="1722470"/>
            <a:chOff x="48366" y="-21053"/>
            <a:chExt cx="768491" cy="1030466"/>
          </a:xfrm>
        </p:grpSpPr>
        <p:sp>
          <p:nvSpPr>
            <p:cNvPr id="58" name="Shape 249"/>
            <p:cNvSpPr/>
            <p:nvPr/>
          </p:nvSpPr>
          <p:spPr>
            <a:xfrm rot="7140000">
              <a:off x="-49212" y="403225"/>
              <a:ext cx="1068387" cy="166687"/>
            </a:xfrm>
            <a:custGeom>
              <a:avLst/>
              <a:gdLst/>
              <a:ahLst/>
              <a:cxnLst/>
              <a:rect l="0" t="0" r="0" b="0"/>
              <a:pathLst>
                <a:path w="21600" h="21600" extrusionOk="0">
                  <a:moveTo>
                    <a:pt x="0" y="0"/>
                  </a:moveTo>
                  <a:lnTo>
                    <a:pt x="21190" y="10517"/>
                  </a:lnTo>
                  <a:lnTo>
                    <a:pt x="21600" y="21600"/>
                  </a:lnTo>
                  <a:lnTo>
                    <a:pt x="410" y="11083"/>
                  </a:lnTo>
                  <a:close/>
                  <a:moveTo>
                    <a:pt x="0" y="0"/>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59" name="Shape 250"/>
            <p:cNvSpPr/>
            <p:nvPr/>
          </p:nvSpPr>
          <p:spPr>
            <a:xfrm rot="3600000">
              <a:off x="-147637" y="422275"/>
              <a:ext cx="1069975" cy="165099"/>
            </a:xfrm>
            <a:custGeom>
              <a:avLst/>
              <a:gdLst/>
              <a:ahLst/>
              <a:cxnLst/>
              <a:rect l="0" t="0" r="0" b="0"/>
              <a:pathLst>
                <a:path w="21600" h="21600" extrusionOk="0">
                  <a:moveTo>
                    <a:pt x="410" y="10517"/>
                  </a:moveTo>
                  <a:lnTo>
                    <a:pt x="21600" y="0"/>
                  </a:lnTo>
                  <a:lnTo>
                    <a:pt x="21190" y="11083"/>
                  </a:lnTo>
                  <a:lnTo>
                    <a:pt x="0" y="21600"/>
                  </a:lnTo>
                  <a:close/>
                  <a:moveTo>
                    <a:pt x="410" y="10517"/>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grpSp>
        <p:nvGrpSpPr>
          <p:cNvPr id="60" name="Shape 251"/>
          <p:cNvGrpSpPr/>
          <p:nvPr/>
        </p:nvGrpSpPr>
        <p:grpSpPr>
          <a:xfrm rot="16200000">
            <a:off x="10996561" y="3192074"/>
            <a:ext cx="1315264" cy="1605922"/>
            <a:chOff x="48366" y="-21053"/>
            <a:chExt cx="768491" cy="1030466"/>
          </a:xfrm>
        </p:grpSpPr>
        <p:sp>
          <p:nvSpPr>
            <p:cNvPr id="61" name="Shape 252"/>
            <p:cNvSpPr/>
            <p:nvPr/>
          </p:nvSpPr>
          <p:spPr>
            <a:xfrm rot="7140000">
              <a:off x="-49212" y="403225"/>
              <a:ext cx="1068387" cy="166687"/>
            </a:xfrm>
            <a:custGeom>
              <a:avLst/>
              <a:gdLst/>
              <a:ahLst/>
              <a:cxnLst/>
              <a:rect l="0" t="0" r="0" b="0"/>
              <a:pathLst>
                <a:path w="21600" h="21600" extrusionOk="0">
                  <a:moveTo>
                    <a:pt x="0" y="0"/>
                  </a:moveTo>
                  <a:lnTo>
                    <a:pt x="21190" y="10517"/>
                  </a:lnTo>
                  <a:lnTo>
                    <a:pt x="21600" y="21600"/>
                  </a:lnTo>
                  <a:lnTo>
                    <a:pt x="410" y="11083"/>
                  </a:lnTo>
                  <a:close/>
                  <a:moveTo>
                    <a:pt x="0" y="0"/>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62" name="Shape 253"/>
            <p:cNvSpPr/>
            <p:nvPr/>
          </p:nvSpPr>
          <p:spPr>
            <a:xfrm rot="3600000">
              <a:off x="-147637" y="422275"/>
              <a:ext cx="1069975" cy="165099"/>
            </a:xfrm>
            <a:custGeom>
              <a:avLst/>
              <a:gdLst/>
              <a:ahLst/>
              <a:cxnLst/>
              <a:rect l="0" t="0" r="0" b="0"/>
              <a:pathLst>
                <a:path w="21600" h="21600" extrusionOk="0">
                  <a:moveTo>
                    <a:pt x="410" y="10517"/>
                  </a:moveTo>
                  <a:lnTo>
                    <a:pt x="21600" y="0"/>
                  </a:lnTo>
                  <a:lnTo>
                    <a:pt x="21190" y="11083"/>
                  </a:lnTo>
                  <a:lnTo>
                    <a:pt x="0" y="21600"/>
                  </a:lnTo>
                  <a:close/>
                  <a:moveTo>
                    <a:pt x="410" y="10517"/>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grpSp>
        <p:nvGrpSpPr>
          <p:cNvPr id="63" name="Shape 265"/>
          <p:cNvGrpSpPr/>
          <p:nvPr/>
        </p:nvGrpSpPr>
        <p:grpSpPr>
          <a:xfrm>
            <a:off x="1407616" y="4585916"/>
            <a:ext cx="3962399" cy="1727199"/>
            <a:chOff x="0" y="0"/>
            <a:chExt cx="2857499" cy="1727199"/>
          </a:xfrm>
        </p:grpSpPr>
        <p:sp>
          <p:nvSpPr>
            <p:cNvPr id="64" name="Shape 266"/>
            <p:cNvSpPr/>
            <p:nvPr/>
          </p:nvSpPr>
          <p:spPr>
            <a:xfrm>
              <a:off x="0" y="0"/>
              <a:ext cx="2857499" cy="1727199"/>
            </a:xfrm>
            <a:prstGeom prst="ellipse">
              <a:avLst/>
            </a:prstGeom>
            <a:gradFill>
              <a:gsLst>
                <a:gs pos="0">
                  <a:srgbClr val="FFFFFF"/>
                </a:gs>
                <a:gs pos="100000">
                  <a:srgbClr val="3399FF"/>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65" name="Shape 267"/>
            <p:cNvSpPr txBox="1"/>
            <p:nvPr/>
          </p:nvSpPr>
          <p:spPr>
            <a:xfrm>
              <a:off x="239712" y="381000"/>
              <a:ext cx="2381249" cy="9651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Lucifer</a:t>
              </a:r>
            </a:p>
          </p:txBody>
        </p:sp>
      </p:grpSp>
      <p:sp>
        <p:nvSpPr>
          <p:cNvPr id="66" name="Shape 268"/>
          <p:cNvSpPr txBox="1"/>
          <p:nvPr/>
        </p:nvSpPr>
        <p:spPr>
          <a:xfrm>
            <a:off x="10347176" y="1793256"/>
            <a:ext cx="2022475" cy="8254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0000" dirty="0">
                <a:solidFill>
                  <a:schemeClr val="dk1"/>
                </a:solidFill>
                <a:latin typeface="Impact" panose="020B0806030902050204" pitchFamily="34" charset="0"/>
              </a:rPr>
              <a:t>God</a:t>
            </a:r>
          </a:p>
        </p:txBody>
      </p:sp>
      <p:sp>
        <p:nvSpPr>
          <p:cNvPr id="67" name="AutoShape 24"/>
          <p:cNvSpPr>
            <a:spLocks/>
          </p:cNvSpPr>
          <p:nvPr/>
        </p:nvSpPr>
        <p:spPr bwMode="auto">
          <a:xfrm>
            <a:off x="5797624" y="5068516"/>
            <a:ext cx="4405536" cy="397148"/>
          </a:xfrm>
          <a:prstGeom prst="rightArrow">
            <a:avLst>
              <a:gd name="adj1" fmla="val 49491"/>
              <a:gd name="adj2" fmla="val 142263"/>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sp>
        <p:nvSpPr>
          <p:cNvPr id="68" name="AutoShape 25"/>
          <p:cNvSpPr>
            <a:spLocks/>
          </p:cNvSpPr>
          <p:nvPr/>
        </p:nvSpPr>
        <p:spPr bwMode="auto">
          <a:xfrm flipH="1">
            <a:off x="5666656" y="5681688"/>
            <a:ext cx="4392488" cy="360040"/>
          </a:xfrm>
          <a:prstGeom prst="rightArrow">
            <a:avLst>
              <a:gd name="adj1" fmla="val 49491"/>
              <a:gd name="adj2" fmla="val 142263"/>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4"/>
                                        </p:tgtEl>
                                        <p:attrNameLst>
                                          <p:attrName>style.visibility</p:attrName>
                                        </p:attrNameLst>
                                      </p:cBhvr>
                                      <p:to>
                                        <p:strVal val="visible"/>
                                      </p:to>
                                    </p:set>
                                    <p:animEffect transition="in" filter="fade">
                                      <p:cBhvr>
                                        <p:cTn id="7" dur="500"/>
                                        <p:tgtEl>
                                          <p:spTgt spid="2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9"/>
                                        </p:tgtEl>
                                        <p:attrNameLst>
                                          <p:attrName>style.visibility</p:attrName>
                                        </p:attrNameLst>
                                      </p:cBhvr>
                                      <p:to>
                                        <p:strVal val="visible"/>
                                      </p:to>
                                    </p:set>
                                    <p:animEffect transition="in" filter="fade">
                                      <p:cBhvr>
                                        <p:cTn id="12" dur="500"/>
                                        <p:tgtEl>
                                          <p:spTgt spid="25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7"/>
                                        </p:tgtEl>
                                        <p:attrNameLst>
                                          <p:attrName>style.visibility</p:attrName>
                                        </p:attrNameLst>
                                      </p:cBhvr>
                                      <p:to>
                                        <p:strVal val="visible"/>
                                      </p:to>
                                    </p:set>
                                    <p:animEffect transition="in" filter="wipe(left)">
                                      <p:cBhvr>
                                        <p:cTn id="17" dur="500"/>
                                        <p:tgtEl>
                                          <p:spTgt spid="67"/>
                                        </p:tgtEl>
                                      </p:cBhvr>
                                    </p:animEffect>
                                  </p:childTnLst>
                                </p:cTn>
                              </p:par>
                            </p:childTnLst>
                          </p:cTn>
                        </p:par>
                        <p:par>
                          <p:cTn id="18" fill="hold">
                            <p:stCondLst>
                              <p:cond delay="500"/>
                            </p:stCondLst>
                            <p:childTnLst>
                              <p:par>
                                <p:cTn id="19" presetID="22" presetClass="entr" presetSubtype="2" fill="hold" grpId="0" nodeType="afterEffect">
                                  <p:stCondLst>
                                    <p:cond delay="0"/>
                                  </p:stCondLst>
                                  <p:childTnLst>
                                    <p:set>
                                      <p:cBhvr>
                                        <p:cTn id="20" dur="1" fill="hold">
                                          <p:stCondLst>
                                            <p:cond delay="0"/>
                                          </p:stCondLst>
                                        </p:cTn>
                                        <p:tgtEl>
                                          <p:spTgt spid="68"/>
                                        </p:tgtEl>
                                        <p:attrNameLst>
                                          <p:attrName>style.visibility</p:attrName>
                                        </p:attrNameLst>
                                      </p:cBhvr>
                                      <p:to>
                                        <p:strVal val="visible"/>
                                      </p:to>
                                    </p:set>
                                    <p:animEffect transition="in" filter="wipe(right)">
                                      <p:cBhvr>
                                        <p:cTn id="21"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21"/>
        <p:cNvGrpSpPr/>
        <p:nvPr/>
      </p:nvGrpSpPr>
      <p:grpSpPr>
        <a:xfrm>
          <a:off x="0" y="0"/>
          <a:ext cx="0" cy="0"/>
          <a:chOff x="0" y="0"/>
          <a:chExt cx="0" cy="0"/>
        </a:xfrm>
      </p:grpSpPr>
      <p:sp>
        <p:nvSpPr>
          <p:cNvPr id="223" name="Shape 223"/>
          <p:cNvSpPr/>
          <p:nvPr/>
        </p:nvSpPr>
        <p:spPr>
          <a:xfrm rot="9600000">
            <a:off x="4606427" y="3872995"/>
            <a:ext cx="5778499" cy="177800"/>
          </a:xfrm>
          <a:prstGeom prst="rect">
            <a:avLst/>
          </a:prstGeom>
          <a:solidFill>
            <a:schemeClr val="accent1"/>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224" name="Shape 224"/>
          <p:cNvSpPr/>
          <p:nvPr/>
        </p:nvSpPr>
        <p:spPr>
          <a:xfrm rot="4805202">
            <a:off x="11126809" y="3890457"/>
            <a:ext cx="1346199" cy="177799"/>
          </a:xfrm>
          <a:prstGeom prst="rect">
            <a:avLst/>
          </a:prstGeom>
          <a:solidFill>
            <a:schemeClr val="accent1"/>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226" name="Shape 226"/>
          <p:cNvSpPr/>
          <p:nvPr/>
        </p:nvSpPr>
        <p:spPr>
          <a:xfrm>
            <a:off x="7223448" y="6970936"/>
            <a:ext cx="8928992" cy="5003187"/>
          </a:xfrm>
          <a:prstGeom prst="roundRect">
            <a:avLst>
              <a:gd name="adj" fmla="val 0"/>
            </a:avLst>
          </a:prstGeom>
          <a:solidFill>
            <a:srgbClr val="CDCDCD"/>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227" name="Shape 227"/>
          <p:cNvSpPr txBox="1"/>
          <p:nvPr/>
        </p:nvSpPr>
        <p:spPr>
          <a:xfrm>
            <a:off x="7250668" y="7002015"/>
            <a:ext cx="8813426" cy="2016225"/>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endParaRPr lang="en-US" sz="5400" b="0" i="0" u="none" strike="noStrike" cap="none" baseline="0" dirty="0" smtClean="0">
              <a:solidFill>
                <a:schemeClr val="dk1"/>
              </a:solidFill>
              <a:latin typeface="Impact" panose="020B0806030902050204" pitchFamily="34" charset="0"/>
              <a:sym typeface="Arial"/>
            </a:endParaRPr>
          </a:p>
          <a:p>
            <a:pPr marL="0" marR="0" lvl="0" indent="0" algn="ctr" rtl="0">
              <a:lnSpc>
                <a:spcPct val="100000"/>
              </a:lnSpc>
              <a:spcBef>
                <a:spcPts val="0"/>
              </a:spcBef>
              <a:spcAft>
                <a:spcPts val="0"/>
              </a:spcAft>
              <a:buClr>
                <a:schemeClr val="dk1"/>
              </a:buClr>
              <a:buSzPct val="25000"/>
              <a:buFont typeface="Arial"/>
              <a:buNone/>
            </a:pPr>
            <a:r>
              <a:rPr lang="en-US" sz="5400" dirty="0">
                <a:solidFill>
                  <a:schemeClr val="dk1"/>
                </a:solidFill>
                <a:latin typeface="Impact" panose="020B0806030902050204" pitchFamily="34" charset="0"/>
              </a:rPr>
              <a:t>G</a:t>
            </a:r>
            <a:r>
              <a:rPr lang="en-US" sz="5400" b="0" i="0" u="none" strike="noStrike" cap="none" baseline="0" dirty="0" smtClean="0">
                <a:solidFill>
                  <a:schemeClr val="dk1"/>
                </a:solidFill>
                <a:latin typeface="Impact" panose="020B0806030902050204" pitchFamily="34" charset="0"/>
                <a:sym typeface="Arial"/>
              </a:rPr>
              <a:t>uilty conscience</a:t>
            </a:r>
            <a:r>
              <a:rPr lang="en-US" sz="5400" b="0" i="0" u="none" strike="noStrike" cap="none" dirty="0" smtClean="0">
                <a:solidFill>
                  <a:schemeClr val="dk1"/>
                </a:solidFill>
                <a:latin typeface="Impact" panose="020B0806030902050204" pitchFamily="34" charset="0"/>
                <a:sym typeface="Arial"/>
              </a:rPr>
              <a:t> </a:t>
            </a:r>
            <a:r>
              <a:rPr lang="en-US" sz="5400" b="0" i="0" u="none" strike="noStrike" cap="none" dirty="0" smtClean="0">
                <a:solidFill>
                  <a:schemeClr val="dk1"/>
                </a:solidFill>
                <a:latin typeface="Impact" panose="020B0806030902050204" pitchFamily="34" charset="0"/>
                <a:sym typeface="Wingdings"/>
              </a:rPr>
              <a:t></a:t>
            </a:r>
            <a:r>
              <a:rPr lang="en-US" sz="5400" b="0" i="0" u="none" strike="noStrike" cap="none" baseline="0" dirty="0" smtClean="0">
                <a:solidFill>
                  <a:schemeClr val="dk1"/>
                </a:solidFill>
                <a:latin typeface="Impact" panose="020B0806030902050204" pitchFamily="34" charset="0"/>
                <a:sym typeface="Arial"/>
              </a:rPr>
              <a:t> </a:t>
            </a:r>
            <a:r>
              <a:rPr lang="en-US" sz="5400" dirty="0" smtClean="0">
                <a:solidFill>
                  <a:schemeClr val="dk1"/>
                </a:solidFill>
                <a:latin typeface="Impact" panose="020B0806030902050204" pitchFamily="34" charset="0"/>
              </a:rPr>
              <a:t>D</a:t>
            </a:r>
            <a:r>
              <a:rPr lang="en-US" sz="5400" b="0" i="0" u="none" strike="noStrike" cap="none" baseline="0" dirty="0" smtClean="0">
                <a:solidFill>
                  <a:schemeClr val="dk1"/>
                </a:solidFill>
                <a:latin typeface="Impact" panose="020B0806030902050204" pitchFamily="34" charset="0"/>
                <a:sym typeface="Arial"/>
              </a:rPr>
              <a:t>read</a:t>
            </a:r>
            <a:endParaRPr lang="en-US" sz="5400" b="0" i="0" u="none" strike="noStrike" cap="none" baseline="0" dirty="0">
              <a:solidFill>
                <a:schemeClr val="dk1"/>
              </a:solidFill>
              <a:latin typeface="Impact" panose="020B0806030902050204" pitchFamily="34" charset="0"/>
              <a:sym typeface="Arial"/>
            </a:endParaRPr>
          </a:p>
        </p:txBody>
      </p:sp>
      <p:sp>
        <p:nvSpPr>
          <p:cNvPr id="50" name="Shape 227"/>
          <p:cNvSpPr txBox="1"/>
          <p:nvPr/>
        </p:nvSpPr>
        <p:spPr>
          <a:xfrm>
            <a:off x="7223448" y="8082136"/>
            <a:ext cx="8813426" cy="2016225"/>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endParaRPr lang="en-US" sz="5400" b="0" i="0" u="none" strike="noStrike" cap="none" baseline="0" dirty="0" smtClean="0">
              <a:solidFill>
                <a:schemeClr val="dk1"/>
              </a:solidFill>
              <a:latin typeface="Impact" panose="020B0806030902050204" pitchFamily="34" charset="0"/>
              <a:sym typeface="Arial"/>
            </a:endParaRPr>
          </a:p>
          <a:p>
            <a:pPr lvl="0" algn="ctr">
              <a:buClr>
                <a:schemeClr val="dk1"/>
              </a:buClr>
              <a:buSzPct val="25000"/>
            </a:pPr>
            <a:r>
              <a:rPr lang="en-US" sz="5400" dirty="0">
                <a:solidFill>
                  <a:schemeClr val="dk1"/>
                </a:solidFill>
                <a:latin typeface="Impact" panose="020B0806030902050204" pitchFamily="34" charset="0"/>
              </a:rPr>
              <a:t>New knowledge </a:t>
            </a:r>
            <a:r>
              <a:rPr lang="en-US" sz="5400" dirty="0">
                <a:solidFill>
                  <a:schemeClr val="dk1"/>
                </a:solidFill>
                <a:latin typeface="Impact" panose="020B0806030902050204" pitchFamily="34" charset="0"/>
                <a:sym typeface="Wingdings"/>
              </a:rPr>
              <a:t> </a:t>
            </a:r>
            <a:r>
              <a:rPr lang="en-US" sz="5400" dirty="0" smtClean="0">
                <a:solidFill>
                  <a:schemeClr val="dk1"/>
                </a:solidFill>
                <a:latin typeface="Impact" panose="020B0806030902050204" pitchFamily="34" charset="0"/>
                <a:sym typeface="Wingdings"/>
              </a:rPr>
              <a:t>Power</a:t>
            </a:r>
            <a:endParaRPr lang="en-US" sz="5400" dirty="0">
              <a:solidFill>
                <a:schemeClr val="dk1"/>
              </a:solidFill>
              <a:latin typeface="Impact" panose="020B0806030902050204" pitchFamily="34" charset="0"/>
              <a:sym typeface="Wingdings"/>
            </a:endParaRPr>
          </a:p>
        </p:txBody>
      </p:sp>
      <p:sp>
        <p:nvSpPr>
          <p:cNvPr id="52" name="Shape 227"/>
          <p:cNvSpPr txBox="1"/>
          <p:nvPr/>
        </p:nvSpPr>
        <p:spPr>
          <a:xfrm>
            <a:off x="7223448" y="9162256"/>
            <a:ext cx="8813426" cy="2016225"/>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endParaRPr lang="en-US" sz="5400" b="0" i="0" u="none" strike="noStrike" cap="none" baseline="0" dirty="0" smtClean="0">
              <a:solidFill>
                <a:schemeClr val="dk1"/>
              </a:solidFill>
              <a:latin typeface="Impact" panose="020B0806030902050204" pitchFamily="34" charset="0"/>
              <a:sym typeface="Arial"/>
            </a:endParaRPr>
          </a:p>
          <a:p>
            <a:pPr lvl="0" algn="ctr">
              <a:buClr>
                <a:schemeClr val="dk1"/>
              </a:buClr>
              <a:buSzPct val="25000"/>
            </a:pPr>
            <a:r>
              <a:rPr lang="en-US" sz="5400" dirty="0" smtClean="0">
                <a:solidFill>
                  <a:schemeClr val="dk1"/>
                </a:solidFill>
                <a:latin typeface="Impact" panose="020B0806030902050204" pitchFamily="34" charset="0"/>
                <a:sym typeface="Wingdings"/>
              </a:rPr>
              <a:t>True spouse is </a:t>
            </a:r>
            <a:r>
              <a:rPr lang="en-US" sz="5400" dirty="0" smtClean="0">
                <a:solidFill>
                  <a:schemeClr val="dk1"/>
                </a:solidFill>
                <a:latin typeface="Impact" panose="020B0806030902050204" pitchFamily="34" charset="0"/>
              </a:rPr>
              <a:t>Adam</a:t>
            </a:r>
            <a:endParaRPr lang="en-US" sz="5400" dirty="0">
              <a:solidFill>
                <a:schemeClr val="dk1"/>
              </a:solidFill>
              <a:latin typeface="Impact" panose="020B0806030902050204" pitchFamily="34" charset="0"/>
            </a:endParaRPr>
          </a:p>
        </p:txBody>
      </p:sp>
      <p:grpSp>
        <p:nvGrpSpPr>
          <p:cNvPr id="228" name="Shape 228"/>
          <p:cNvGrpSpPr/>
          <p:nvPr/>
        </p:nvGrpSpPr>
        <p:grpSpPr>
          <a:xfrm>
            <a:off x="1114749" y="7212236"/>
            <a:ext cx="4022504" cy="3966244"/>
            <a:chOff x="0" y="0"/>
            <a:chExt cx="4521199" cy="2514599"/>
          </a:xfrm>
        </p:grpSpPr>
        <p:sp>
          <p:nvSpPr>
            <p:cNvPr id="229" name="Shape 229"/>
            <p:cNvSpPr/>
            <p:nvPr/>
          </p:nvSpPr>
          <p:spPr>
            <a:xfrm>
              <a:off x="0" y="0"/>
              <a:ext cx="4521199" cy="2514599"/>
            </a:xfrm>
            <a:prstGeom prst="roundRect">
              <a:avLst>
                <a:gd name="adj" fmla="val 0"/>
              </a:avLst>
            </a:prstGeom>
            <a:solidFill>
              <a:srgbClr val="DA77FE"/>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4500" b="0" i="0" u="none" strike="noStrike" cap="none" baseline="0">
                <a:solidFill>
                  <a:schemeClr val="dk1"/>
                </a:solidFill>
                <a:latin typeface="Impact" panose="020B0806030902050204" pitchFamily="34" charset="0"/>
                <a:ea typeface="Cabin"/>
                <a:cs typeface="Cabin"/>
                <a:sym typeface="Cabin"/>
              </a:endParaRPr>
            </a:p>
          </p:txBody>
        </p:sp>
        <p:sp>
          <p:nvSpPr>
            <p:cNvPr id="230" name="Shape 230"/>
            <p:cNvSpPr txBox="1"/>
            <p:nvPr/>
          </p:nvSpPr>
          <p:spPr>
            <a:xfrm>
              <a:off x="335136" y="385762"/>
              <a:ext cx="4021903" cy="17398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5400" b="0" i="0" u="none" strike="noStrike" cap="none" baseline="0" dirty="0" smtClean="0">
                  <a:solidFill>
                    <a:schemeClr val="dk1"/>
                  </a:solidFill>
                  <a:latin typeface="Impact" panose="020B0806030902050204" pitchFamily="34" charset="0"/>
                  <a:sym typeface="Arial"/>
                </a:rPr>
                <a:t>Spiritual Fall: </a:t>
              </a:r>
              <a:r>
                <a:rPr lang="en-US" sz="5400" dirty="0" smtClean="0">
                  <a:solidFill>
                    <a:schemeClr val="dk1"/>
                  </a:solidFill>
                  <a:latin typeface="Impact" panose="020B0806030902050204" pitchFamily="34" charset="0"/>
                </a:rPr>
                <a:t>illicit </a:t>
              </a:r>
              <a:r>
                <a:rPr lang="en-US" sz="5400" b="0" i="0" u="none" strike="noStrike" cap="none" baseline="0" dirty="0" smtClean="0">
                  <a:solidFill>
                    <a:schemeClr val="dk1"/>
                  </a:solidFill>
                  <a:latin typeface="Impact" panose="020B0806030902050204" pitchFamily="34" charset="0"/>
                  <a:sym typeface="Arial"/>
                </a:rPr>
                <a:t>sexual relationship</a:t>
              </a:r>
              <a:endParaRPr lang="en-US" sz="5400" b="0" i="0" u="none" strike="noStrike" cap="none" baseline="0" dirty="0">
                <a:solidFill>
                  <a:schemeClr val="dk1"/>
                </a:solidFill>
                <a:latin typeface="Impact" panose="020B0806030902050204" pitchFamily="34" charset="0"/>
                <a:sym typeface="Arial"/>
              </a:endParaRPr>
            </a:p>
          </p:txBody>
        </p:sp>
      </p:grpSp>
      <p:grpSp>
        <p:nvGrpSpPr>
          <p:cNvPr id="234" name="Shape 234"/>
          <p:cNvGrpSpPr/>
          <p:nvPr/>
        </p:nvGrpSpPr>
        <p:grpSpPr>
          <a:xfrm>
            <a:off x="10203160" y="4601568"/>
            <a:ext cx="3429000" cy="2247900"/>
            <a:chOff x="0" y="0"/>
            <a:chExt cx="1904999" cy="1727199"/>
          </a:xfrm>
        </p:grpSpPr>
        <p:sp>
          <p:nvSpPr>
            <p:cNvPr id="235" name="Shape 235"/>
            <p:cNvSpPr/>
            <p:nvPr/>
          </p:nvSpPr>
          <p:spPr>
            <a:xfrm>
              <a:off x="0" y="0"/>
              <a:ext cx="1904999" cy="1727199"/>
            </a:xfrm>
            <a:prstGeom prst="ellipse">
              <a:avLst/>
            </a:prstGeom>
            <a:gradFill>
              <a:gsLst>
                <a:gs pos="0">
                  <a:srgbClr val="FFFFFF"/>
                </a:gs>
                <a:gs pos="100000">
                  <a:srgbClr val="A3C205"/>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236" name="Shape 236"/>
            <p:cNvSpPr txBox="1"/>
            <p:nvPr/>
          </p:nvSpPr>
          <p:spPr>
            <a:xfrm>
              <a:off x="138111" y="381000"/>
              <a:ext cx="1617662" cy="9651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Eve</a:t>
              </a:r>
            </a:p>
          </p:txBody>
        </p:sp>
      </p:grpSp>
      <p:grpSp>
        <p:nvGrpSpPr>
          <p:cNvPr id="248" name="Shape 248"/>
          <p:cNvGrpSpPr/>
          <p:nvPr/>
        </p:nvGrpSpPr>
        <p:grpSpPr>
          <a:xfrm rot="-1680000">
            <a:off x="7199284" y="2868903"/>
            <a:ext cx="1637448" cy="1722470"/>
            <a:chOff x="48366" y="-21053"/>
            <a:chExt cx="768491" cy="1030466"/>
          </a:xfrm>
        </p:grpSpPr>
        <p:sp>
          <p:nvSpPr>
            <p:cNvPr id="249" name="Shape 249"/>
            <p:cNvSpPr/>
            <p:nvPr/>
          </p:nvSpPr>
          <p:spPr>
            <a:xfrm rot="7140000">
              <a:off x="-49212" y="403225"/>
              <a:ext cx="1068387" cy="166687"/>
            </a:xfrm>
            <a:custGeom>
              <a:avLst/>
              <a:gdLst/>
              <a:ahLst/>
              <a:cxnLst/>
              <a:rect l="0" t="0" r="0" b="0"/>
              <a:pathLst>
                <a:path w="21600" h="21600" extrusionOk="0">
                  <a:moveTo>
                    <a:pt x="0" y="0"/>
                  </a:moveTo>
                  <a:lnTo>
                    <a:pt x="21190" y="10517"/>
                  </a:lnTo>
                  <a:lnTo>
                    <a:pt x="21600" y="21600"/>
                  </a:lnTo>
                  <a:lnTo>
                    <a:pt x="410" y="11083"/>
                  </a:lnTo>
                  <a:close/>
                  <a:moveTo>
                    <a:pt x="0" y="0"/>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250" name="Shape 250"/>
            <p:cNvSpPr/>
            <p:nvPr/>
          </p:nvSpPr>
          <p:spPr>
            <a:xfrm rot="3600000">
              <a:off x="-147637" y="422275"/>
              <a:ext cx="1069975" cy="165099"/>
            </a:xfrm>
            <a:custGeom>
              <a:avLst/>
              <a:gdLst/>
              <a:ahLst/>
              <a:cxnLst/>
              <a:rect l="0" t="0" r="0" b="0"/>
              <a:pathLst>
                <a:path w="21600" h="21600" extrusionOk="0">
                  <a:moveTo>
                    <a:pt x="410" y="10517"/>
                  </a:moveTo>
                  <a:lnTo>
                    <a:pt x="21600" y="0"/>
                  </a:lnTo>
                  <a:lnTo>
                    <a:pt x="21190" y="11083"/>
                  </a:lnTo>
                  <a:lnTo>
                    <a:pt x="0" y="21600"/>
                  </a:lnTo>
                  <a:close/>
                  <a:moveTo>
                    <a:pt x="410" y="10517"/>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grpSp>
        <p:nvGrpSpPr>
          <p:cNvPr id="251" name="Shape 251"/>
          <p:cNvGrpSpPr/>
          <p:nvPr/>
        </p:nvGrpSpPr>
        <p:grpSpPr>
          <a:xfrm rot="16200000">
            <a:off x="10996561" y="3192074"/>
            <a:ext cx="1315264" cy="1605922"/>
            <a:chOff x="48366" y="-21053"/>
            <a:chExt cx="768491" cy="1030466"/>
          </a:xfrm>
        </p:grpSpPr>
        <p:sp>
          <p:nvSpPr>
            <p:cNvPr id="252" name="Shape 252"/>
            <p:cNvSpPr/>
            <p:nvPr/>
          </p:nvSpPr>
          <p:spPr>
            <a:xfrm rot="7140000">
              <a:off x="-49212" y="403225"/>
              <a:ext cx="1068387" cy="166687"/>
            </a:xfrm>
            <a:custGeom>
              <a:avLst/>
              <a:gdLst/>
              <a:ahLst/>
              <a:cxnLst/>
              <a:rect l="0" t="0" r="0" b="0"/>
              <a:pathLst>
                <a:path w="21600" h="21600" extrusionOk="0">
                  <a:moveTo>
                    <a:pt x="0" y="0"/>
                  </a:moveTo>
                  <a:lnTo>
                    <a:pt x="21190" y="10517"/>
                  </a:lnTo>
                  <a:lnTo>
                    <a:pt x="21600" y="21600"/>
                  </a:lnTo>
                  <a:lnTo>
                    <a:pt x="410" y="11083"/>
                  </a:lnTo>
                  <a:close/>
                  <a:moveTo>
                    <a:pt x="0" y="0"/>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253" name="Shape 253"/>
            <p:cNvSpPr/>
            <p:nvPr/>
          </p:nvSpPr>
          <p:spPr>
            <a:xfrm rot="3600000">
              <a:off x="-147637" y="422275"/>
              <a:ext cx="1069975" cy="165099"/>
            </a:xfrm>
            <a:custGeom>
              <a:avLst/>
              <a:gdLst/>
              <a:ahLst/>
              <a:cxnLst/>
              <a:rect l="0" t="0" r="0" b="0"/>
              <a:pathLst>
                <a:path w="21600" h="21600" extrusionOk="0">
                  <a:moveTo>
                    <a:pt x="410" y="10517"/>
                  </a:moveTo>
                  <a:lnTo>
                    <a:pt x="21600" y="0"/>
                  </a:lnTo>
                  <a:lnTo>
                    <a:pt x="21190" y="11083"/>
                  </a:lnTo>
                  <a:lnTo>
                    <a:pt x="0" y="21600"/>
                  </a:lnTo>
                  <a:close/>
                  <a:moveTo>
                    <a:pt x="410" y="10517"/>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grpSp>
        <p:nvGrpSpPr>
          <p:cNvPr id="265" name="Shape 265"/>
          <p:cNvGrpSpPr/>
          <p:nvPr/>
        </p:nvGrpSpPr>
        <p:grpSpPr>
          <a:xfrm>
            <a:off x="1407616" y="4585916"/>
            <a:ext cx="3962399" cy="1727199"/>
            <a:chOff x="0" y="0"/>
            <a:chExt cx="2857499" cy="1727199"/>
          </a:xfrm>
        </p:grpSpPr>
        <p:sp>
          <p:nvSpPr>
            <p:cNvPr id="266" name="Shape 266"/>
            <p:cNvSpPr/>
            <p:nvPr/>
          </p:nvSpPr>
          <p:spPr>
            <a:xfrm>
              <a:off x="0" y="0"/>
              <a:ext cx="2857499" cy="1727199"/>
            </a:xfrm>
            <a:prstGeom prst="ellipse">
              <a:avLst/>
            </a:prstGeom>
            <a:gradFill>
              <a:gsLst>
                <a:gs pos="0">
                  <a:srgbClr val="FFFFFF"/>
                </a:gs>
                <a:gs pos="100000">
                  <a:srgbClr val="3399FF"/>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267" name="Shape 267"/>
            <p:cNvSpPr txBox="1"/>
            <p:nvPr/>
          </p:nvSpPr>
          <p:spPr>
            <a:xfrm>
              <a:off x="239712" y="381000"/>
              <a:ext cx="2381249" cy="9651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Lucifer</a:t>
              </a:r>
            </a:p>
          </p:txBody>
        </p:sp>
      </p:grpSp>
      <p:sp>
        <p:nvSpPr>
          <p:cNvPr id="268" name="Shape 268"/>
          <p:cNvSpPr txBox="1"/>
          <p:nvPr/>
        </p:nvSpPr>
        <p:spPr>
          <a:xfrm>
            <a:off x="10347176" y="1793256"/>
            <a:ext cx="2022475" cy="8254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0000" dirty="0">
                <a:solidFill>
                  <a:schemeClr val="dk1"/>
                </a:solidFill>
                <a:latin typeface="Impact" panose="020B0806030902050204" pitchFamily="34" charset="0"/>
              </a:rPr>
              <a:t>God</a:t>
            </a:r>
          </a:p>
        </p:txBody>
      </p:sp>
      <p:sp>
        <p:nvSpPr>
          <p:cNvPr id="49" name="AutoShape 24"/>
          <p:cNvSpPr>
            <a:spLocks/>
          </p:cNvSpPr>
          <p:nvPr/>
        </p:nvSpPr>
        <p:spPr bwMode="auto">
          <a:xfrm>
            <a:off x="5797624" y="5068516"/>
            <a:ext cx="4405536" cy="397148"/>
          </a:xfrm>
          <a:prstGeom prst="rightArrow">
            <a:avLst>
              <a:gd name="adj1" fmla="val 49491"/>
              <a:gd name="adj2" fmla="val 142263"/>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sp>
        <p:nvSpPr>
          <p:cNvPr id="51" name="AutoShape 25"/>
          <p:cNvSpPr>
            <a:spLocks/>
          </p:cNvSpPr>
          <p:nvPr/>
        </p:nvSpPr>
        <p:spPr bwMode="auto">
          <a:xfrm flipH="1">
            <a:off x="5666656" y="5681688"/>
            <a:ext cx="4392488" cy="360040"/>
          </a:xfrm>
          <a:prstGeom prst="rightArrow">
            <a:avLst>
              <a:gd name="adj1" fmla="val 49491"/>
              <a:gd name="adj2" fmla="val 142263"/>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spTree>
    <p:extLst>
      <p:ext uri="{BB962C8B-B14F-4D97-AF65-F5344CB8AC3E}">
        <p14:creationId xmlns:p14="http://schemas.microsoft.com/office/powerpoint/2010/main" val="1255254390"/>
      </p:ext>
    </p:extLst>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8"/>
                                        </p:tgtEl>
                                        <p:attrNameLst>
                                          <p:attrName>style.visibility</p:attrName>
                                        </p:attrNameLst>
                                      </p:cBhvr>
                                      <p:to>
                                        <p:strVal val="visible"/>
                                      </p:to>
                                    </p:set>
                                    <p:animEffect transition="in" filter="fade">
                                      <p:cBhvr>
                                        <p:cTn id="7" dur="500"/>
                                        <p:tgtEl>
                                          <p:spTgt spid="2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7"/>
                                        </p:tgtEl>
                                        <p:attrNameLst>
                                          <p:attrName>style.visibility</p:attrName>
                                        </p:attrNameLst>
                                      </p:cBhvr>
                                      <p:to>
                                        <p:strVal val="visible"/>
                                      </p:to>
                                    </p:set>
                                    <p:animEffect transition="in" filter="fade">
                                      <p:cBhvr>
                                        <p:cTn id="12" dur="500"/>
                                        <p:tgtEl>
                                          <p:spTgt spid="22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26"/>
                                        </p:tgtEl>
                                        <p:attrNameLst>
                                          <p:attrName>style.visibility</p:attrName>
                                        </p:attrNameLst>
                                      </p:cBhvr>
                                      <p:to>
                                        <p:strVal val="visible"/>
                                      </p:to>
                                    </p:set>
                                    <p:animEffect transition="in" filter="fade">
                                      <p:cBhvr>
                                        <p:cTn id="15" dur="500"/>
                                        <p:tgtEl>
                                          <p:spTgt spid="22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0"/>
                                        </p:tgtEl>
                                        <p:attrNameLst>
                                          <p:attrName>style.visibility</p:attrName>
                                        </p:attrNameLst>
                                      </p:cBhvr>
                                      <p:to>
                                        <p:strVal val="visible"/>
                                      </p:to>
                                    </p:set>
                                    <p:animEffect transition="in" filter="fade">
                                      <p:cBhvr>
                                        <p:cTn id="20" dur="500"/>
                                        <p:tgtEl>
                                          <p:spTgt spid="5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2"/>
                                        </p:tgtEl>
                                        <p:attrNameLst>
                                          <p:attrName>style.visibility</p:attrName>
                                        </p:attrNameLst>
                                      </p:cBhvr>
                                      <p:to>
                                        <p:strVal val="visible"/>
                                      </p:to>
                                    </p:set>
                                    <p:animEffect transition="in" filter="fade">
                                      <p:cBhvr>
                                        <p:cTn id="25"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 grpId="0" animBg="1"/>
      <p:bldP spid="227" grpId="0"/>
      <p:bldP spid="50" grpId="0"/>
      <p:bldP spid="5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72"/>
        <p:cNvGrpSpPr/>
        <p:nvPr/>
      </p:nvGrpSpPr>
      <p:grpSpPr>
        <a:xfrm>
          <a:off x="0" y="0"/>
          <a:ext cx="0" cy="0"/>
          <a:chOff x="0" y="0"/>
          <a:chExt cx="0" cy="0"/>
        </a:xfrm>
      </p:grpSpPr>
      <p:sp>
        <p:nvSpPr>
          <p:cNvPr id="273" name="Shape 273"/>
          <p:cNvSpPr/>
          <p:nvPr/>
        </p:nvSpPr>
        <p:spPr>
          <a:xfrm rot="3600000">
            <a:off x="11668942" y="3876674"/>
            <a:ext cx="1346200" cy="177800"/>
          </a:xfrm>
          <a:prstGeom prst="rect">
            <a:avLst/>
          </a:prstGeom>
          <a:solidFill>
            <a:schemeClr val="accent1"/>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274" name="Shape 274"/>
          <p:cNvSpPr/>
          <p:nvPr/>
        </p:nvSpPr>
        <p:spPr>
          <a:xfrm rot="9600000">
            <a:off x="4291011" y="3860800"/>
            <a:ext cx="5778499" cy="177800"/>
          </a:xfrm>
          <a:prstGeom prst="rect">
            <a:avLst/>
          </a:prstGeom>
          <a:solidFill>
            <a:schemeClr val="accent1"/>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nvGrpSpPr>
          <p:cNvPr id="275" name="Shape 275"/>
          <p:cNvGrpSpPr/>
          <p:nvPr/>
        </p:nvGrpSpPr>
        <p:grpSpPr>
          <a:xfrm rot="-1680000">
            <a:off x="6822028" y="3488587"/>
            <a:ext cx="769906" cy="1030466"/>
            <a:chOff x="48366" y="-21053"/>
            <a:chExt cx="768491" cy="1030466"/>
          </a:xfrm>
        </p:grpSpPr>
        <p:sp>
          <p:nvSpPr>
            <p:cNvPr id="276" name="Shape 276"/>
            <p:cNvSpPr/>
            <p:nvPr/>
          </p:nvSpPr>
          <p:spPr>
            <a:xfrm rot="7140000">
              <a:off x="-49212" y="403225"/>
              <a:ext cx="1068387" cy="166687"/>
            </a:xfrm>
            <a:custGeom>
              <a:avLst/>
              <a:gdLst/>
              <a:ahLst/>
              <a:cxnLst/>
              <a:rect l="0" t="0" r="0" b="0"/>
              <a:pathLst>
                <a:path w="21600" h="21600" extrusionOk="0">
                  <a:moveTo>
                    <a:pt x="0" y="0"/>
                  </a:moveTo>
                  <a:lnTo>
                    <a:pt x="21190" y="10517"/>
                  </a:lnTo>
                  <a:lnTo>
                    <a:pt x="21600" y="21600"/>
                  </a:lnTo>
                  <a:lnTo>
                    <a:pt x="410" y="11083"/>
                  </a:lnTo>
                  <a:close/>
                  <a:moveTo>
                    <a:pt x="0" y="0"/>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277" name="Shape 277"/>
            <p:cNvSpPr/>
            <p:nvPr/>
          </p:nvSpPr>
          <p:spPr>
            <a:xfrm rot="3600000">
              <a:off x="-147637" y="422275"/>
              <a:ext cx="1069975" cy="165099"/>
            </a:xfrm>
            <a:custGeom>
              <a:avLst/>
              <a:gdLst/>
              <a:ahLst/>
              <a:cxnLst/>
              <a:rect l="0" t="0" r="0" b="0"/>
              <a:pathLst>
                <a:path w="21600" h="21600" extrusionOk="0">
                  <a:moveTo>
                    <a:pt x="410" y="10517"/>
                  </a:moveTo>
                  <a:lnTo>
                    <a:pt x="21600" y="0"/>
                  </a:lnTo>
                  <a:lnTo>
                    <a:pt x="21190" y="11083"/>
                  </a:lnTo>
                  <a:lnTo>
                    <a:pt x="0" y="21600"/>
                  </a:lnTo>
                  <a:close/>
                  <a:moveTo>
                    <a:pt x="410" y="10517"/>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sp>
        <p:nvSpPr>
          <p:cNvPr id="278" name="Shape 278"/>
          <p:cNvSpPr/>
          <p:nvPr/>
        </p:nvSpPr>
        <p:spPr>
          <a:xfrm rot="7139999">
            <a:off x="9010649" y="3903662"/>
            <a:ext cx="1346199" cy="177799"/>
          </a:xfrm>
          <a:prstGeom prst="rect">
            <a:avLst/>
          </a:prstGeom>
          <a:solidFill>
            <a:schemeClr val="accent1"/>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nvGrpSpPr>
          <p:cNvPr id="279" name="Shape 279"/>
          <p:cNvGrpSpPr/>
          <p:nvPr/>
        </p:nvGrpSpPr>
        <p:grpSpPr>
          <a:xfrm rot="-2939999">
            <a:off x="9296010" y="3521013"/>
            <a:ext cx="769906" cy="1030466"/>
            <a:chOff x="48366" y="-21053"/>
            <a:chExt cx="768491" cy="1030466"/>
          </a:xfrm>
        </p:grpSpPr>
        <p:sp>
          <p:nvSpPr>
            <p:cNvPr id="280" name="Shape 280"/>
            <p:cNvSpPr/>
            <p:nvPr/>
          </p:nvSpPr>
          <p:spPr>
            <a:xfrm rot="7140000">
              <a:off x="-49212" y="403225"/>
              <a:ext cx="1068387" cy="166687"/>
            </a:xfrm>
            <a:custGeom>
              <a:avLst/>
              <a:gdLst/>
              <a:ahLst/>
              <a:cxnLst/>
              <a:rect l="0" t="0" r="0" b="0"/>
              <a:pathLst>
                <a:path w="21600" h="21600" extrusionOk="0">
                  <a:moveTo>
                    <a:pt x="0" y="0"/>
                  </a:moveTo>
                  <a:lnTo>
                    <a:pt x="21190" y="10517"/>
                  </a:lnTo>
                  <a:lnTo>
                    <a:pt x="21600" y="21600"/>
                  </a:lnTo>
                  <a:lnTo>
                    <a:pt x="410" y="11083"/>
                  </a:lnTo>
                  <a:close/>
                  <a:moveTo>
                    <a:pt x="0" y="0"/>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281" name="Shape 281"/>
            <p:cNvSpPr/>
            <p:nvPr/>
          </p:nvSpPr>
          <p:spPr>
            <a:xfrm rot="3600000">
              <a:off x="-147637" y="422275"/>
              <a:ext cx="1069975" cy="165099"/>
            </a:xfrm>
            <a:custGeom>
              <a:avLst/>
              <a:gdLst/>
              <a:ahLst/>
              <a:cxnLst/>
              <a:rect l="0" t="0" r="0" b="0"/>
              <a:pathLst>
                <a:path w="21600" h="21600" extrusionOk="0">
                  <a:moveTo>
                    <a:pt x="410" y="10517"/>
                  </a:moveTo>
                  <a:lnTo>
                    <a:pt x="21600" y="0"/>
                  </a:lnTo>
                  <a:lnTo>
                    <a:pt x="21190" y="11083"/>
                  </a:lnTo>
                  <a:lnTo>
                    <a:pt x="0" y="21600"/>
                  </a:lnTo>
                  <a:close/>
                  <a:moveTo>
                    <a:pt x="410" y="10517"/>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grpSp>
        <p:nvGrpSpPr>
          <p:cNvPr id="285" name="Shape 285"/>
          <p:cNvGrpSpPr/>
          <p:nvPr/>
        </p:nvGrpSpPr>
        <p:grpSpPr>
          <a:xfrm>
            <a:off x="11543928" y="4610100"/>
            <a:ext cx="4078327" cy="1727199"/>
            <a:chOff x="-364840" y="0"/>
            <a:chExt cx="2722799" cy="1727199"/>
          </a:xfrm>
        </p:grpSpPr>
        <p:sp>
          <p:nvSpPr>
            <p:cNvPr id="286" name="Shape 286"/>
            <p:cNvSpPr/>
            <p:nvPr/>
          </p:nvSpPr>
          <p:spPr>
            <a:xfrm>
              <a:off x="0" y="0"/>
              <a:ext cx="1904999" cy="1727199"/>
            </a:xfrm>
            <a:prstGeom prst="ellipse">
              <a:avLst/>
            </a:prstGeom>
            <a:gradFill>
              <a:gsLst>
                <a:gs pos="0">
                  <a:srgbClr val="FFFFFF"/>
                </a:gs>
                <a:gs pos="100000">
                  <a:srgbClr val="FF6666"/>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287" name="Shape 287"/>
            <p:cNvSpPr txBox="1"/>
            <p:nvPr/>
          </p:nvSpPr>
          <p:spPr>
            <a:xfrm>
              <a:off x="-364840" y="303684"/>
              <a:ext cx="2722799" cy="9651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Adam</a:t>
              </a:r>
            </a:p>
          </p:txBody>
        </p:sp>
      </p:grpSp>
      <p:grpSp>
        <p:nvGrpSpPr>
          <p:cNvPr id="288" name="Shape 288"/>
          <p:cNvGrpSpPr/>
          <p:nvPr/>
        </p:nvGrpSpPr>
        <p:grpSpPr>
          <a:xfrm>
            <a:off x="6916913" y="4553744"/>
            <a:ext cx="2682799" cy="1727199"/>
            <a:chOff x="0" y="0"/>
            <a:chExt cx="1904999" cy="1727199"/>
          </a:xfrm>
        </p:grpSpPr>
        <p:sp>
          <p:nvSpPr>
            <p:cNvPr id="289" name="Shape 289"/>
            <p:cNvSpPr/>
            <p:nvPr/>
          </p:nvSpPr>
          <p:spPr>
            <a:xfrm>
              <a:off x="0" y="0"/>
              <a:ext cx="1904999" cy="1727199"/>
            </a:xfrm>
            <a:prstGeom prst="ellipse">
              <a:avLst/>
            </a:prstGeom>
            <a:gradFill>
              <a:gsLst>
                <a:gs pos="0">
                  <a:srgbClr val="FFFFFF"/>
                </a:gs>
                <a:gs pos="100000">
                  <a:srgbClr val="A3C205"/>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290" name="Shape 290"/>
            <p:cNvSpPr txBox="1"/>
            <p:nvPr/>
          </p:nvSpPr>
          <p:spPr>
            <a:xfrm>
              <a:off x="138111" y="381000"/>
              <a:ext cx="1617662" cy="9651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Eve</a:t>
              </a:r>
            </a:p>
          </p:txBody>
        </p:sp>
      </p:grpSp>
      <p:grpSp>
        <p:nvGrpSpPr>
          <p:cNvPr id="302" name="Shape 302"/>
          <p:cNvGrpSpPr/>
          <p:nvPr/>
        </p:nvGrpSpPr>
        <p:grpSpPr>
          <a:xfrm>
            <a:off x="2933824" y="6943948"/>
            <a:ext cx="10626328" cy="2146300"/>
            <a:chOff x="-76200" y="-63500"/>
            <a:chExt cx="9474200" cy="2146300"/>
          </a:xfrm>
        </p:grpSpPr>
        <p:grpSp>
          <p:nvGrpSpPr>
            <p:cNvPr id="303" name="Shape 303"/>
            <p:cNvGrpSpPr/>
            <p:nvPr/>
          </p:nvGrpSpPr>
          <p:grpSpPr>
            <a:xfrm>
              <a:off x="-76200" y="-63500"/>
              <a:ext cx="9474200" cy="2146300"/>
              <a:chOff x="0" y="0"/>
              <a:chExt cx="9474200" cy="2146300"/>
            </a:xfrm>
          </p:grpSpPr>
          <p:sp>
            <p:nvSpPr>
              <p:cNvPr id="304" name="Shape 304"/>
              <p:cNvSpPr/>
              <p:nvPr/>
            </p:nvSpPr>
            <p:spPr>
              <a:xfrm>
                <a:off x="76200" y="63500"/>
                <a:ext cx="9321799" cy="2019299"/>
              </a:xfrm>
              <a:prstGeom prst="roundRect">
                <a:avLst>
                  <a:gd name="adj" fmla="val 2037"/>
                </a:avLst>
              </a:prstGeom>
              <a:solidFill>
                <a:srgbClr val="FFFFFF"/>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pic>
            <p:nvPicPr>
              <p:cNvPr id="305" name="Shape 305"/>
              <p:cNvPicPr preferRelativeResize="0"/>
              <p:nvPr/>
            </p:nvPicPr>
            <p:blipFill rotWithShape="1">
              <a:blip r:embed="rId3">
                <a:alphaModFix/>
              </a:blip>
              <a:srcRect/>
              <a:stretch/>
            </p:blipFill>
            <p:spPr>
              <a:xfrm>
                <a:off x="0" y="0"/>
                <a:ext cx="9474200" cy="2146300"/>
              </a:xfrm>
              <a:prstGeom prst="rect">
                <a:avLst/>
              </a:prstGeom>
              <a:solidFill>
                <a:srgbClr val="FFFFFF"/>
              </a:solidFill>
              <a:ln>
                <a:noFill/>
              </a:ln>
            </p:spPr>
          </p:pic>
        </p:grpSp>
        <p:sp>
          <p:nvSpPr>
            <p:cNvPr id="306" name="Shape 306"/>
            <p:cNvSpPr txBox="1"/>
            <p:nvPr/>
          </p:nvSpPr>
          <p:spPr>
            <a:xfrm>
              <a:off x="57150" y="228600"/>
              <a:ext cx="9132886" cy="1574800"/>
            </a:xfrm>
            <a:prstGeom prst="rect">
              <a:avLst/>
            </a:prstGeom>
            <a:noFill/>
            <a:ln>
              <a:noFill/>
            </a:ln>
          </p:spPr>
          <p:txBody>
            <a:bodyPr lIns="0" tIns="0" rIns="0" bIns="0" anchor="t" anchorCtr="0">
              <a:noAutofit/>
            </a:bodyPr>
            <a:lstStyle/>
            <a:p>
              <a:pPr lvl="0" algn="ctr">
                <a:buClr>
                  <a:schemeClr val="dk1"/>
                </a:buClr>
                <a:buSzPct val="25000"/>
              </a:pPr>
              <a:r>
                <a:rPr lang="en-US" sz="5400" dirty="0" smtClean="0">
                  <a:solidFill>
                    <a:schemeClr val="dk1"/>
                  </a:solidFill>
                  <a:latin typeface="Impact" panose="020B0806030902050204" pitchFamily="34" charset="0"/>
                </a:rPr>
                <a:t>Eve s</a:t>
              </a:r>
              <a:r>
                <a:rPr lang="en-US" sz="5400" b="0" i="0" u="none" strike="noStrike" cap="none" baseline="0" dirty="0" smtClean="0">
                  <a:solidFill>
                    <a:schemeClr val="dk1"/>
                  </a:solidFill>
                  <a:latin typeface="Impact" panose="020B0806030902050204" pitchFamily="34" charset="0"/>
                  <a:sym typeface="Arial"/>
                </a:rPr>
                <a:t>educed Adam</a:t>
              </a:r>
              <a:r>
                <a:rPr lang="en-US" sz="5400" b="0" i="0" u="none" strike="noStrike" cap="none" dirty="0" smtClean="0">
                  <a:solidFill>
                    <a:schemeClr val="dk1"/>
                  </a:solidFill>
                  <a:latin typeface="Impact" panose="020B0806030902050204" pitchFamily="34" charset="0"/>
                  <a:sym typeface="Arial"/>
                </a:rPr>
                <a:t> to rid herself of dread and </a:t>
              </a:r>
              <a:r>
                <a:rPr lang="en-US" sz="6000" dirty="0" smtClean="0">
                  <a:solidFill>
                    <a:schemeClr val="dk1"/>
                  </a:solidFill>
                  <a:latin typeface="Impact" panose="020B0806030902050204" pitchFamily="34" charset="0"/>
                </a:rPr>
                <a:t>stand </a:t>
              </a:r>
              <a:r>
                <a:rPr lang="en-US" sz="6000" dirty="0">
                  <a:solidFill>
                    <a:schemeClr val="dk1"/>
                  </a:solidFill>
                  <a:latin typeface="Impact" panose="020B0806030902050204" pitchFamily="34" charset="0"/>
                </a:rPr>
                <a:t>before </a:t>
              </a:r>
              <a:r>
                <a:rPr lang="en-US" sz="6000" dirty="0" smtClean="0">
                  <a:solidFill>
                    <a:schemeClr val="dk1"/>
                  </a:solidFill>
                  <a:latin typeface="Impact" panose="020B0806030902050204" pitchFamily="34" charset="0"/>
                </a:rPr>
                <a:t>God.</a:t>
              </a:r>
              <a:endParaRPr lang="en-US" sz="6000" b="0" i="0" u="none" strike="noStrike" cap="none" baseline="0" dirty="0">
                <a:solidFill>
                  <a:schemeClr val="dk1"/>
                </a:solidFill>
                <a:latin typeface="Impact" panose="020B0806030902050204" pitchFamily="34" charset="0"/>
                <a:sym typeface="Arial"/>
              </a:endParaRPr>
            </a:p>
          </p:txBody>
        </p:sp>
      </p:grpSp>
      <p:grpSp>
        <p:nvGrpSpPr>
          <p:cNvPr id="307" name="Shape 307"/>
          <p:cNvGrpSpPr/>
          <p:nvPr/>
        </p:nvGrpSpPr>
        <p:grpSpPr>
          <a:xfrm>
            <a:off x="3046984" y="9536236"/>
            <a:ext cx="10369152" cy="2146300"/>
            <a:chOff x="-76200" y="-63500"/>
            <a:chExt cx="5499099" cy="2146300"/>
          </a:xfrm>
        </p:grpSpPr>
        <p:grpSp>
          <p:nvGrpSpPr>
            <p:cNvPr id="308" name="Shape 308"/>
            <p:cNvGrpSpPr/>
            <p:nvPr/>
          </p:nvGrpSpPr>
          <p:grpSpPr>
            <a:xfrm>
              <a:off x="-76200" y="-63500"/>
              <a:ext cx="5499099" cy="2146300"/>
              <a:chOff x="0" y="0"/>
              <a:chExt cx="5499099" cy="2146300"/>
            </a:xfrm>
          </p:grpSpPr>
          <p:sp>
            <p:nvSpPr>
              <p:cNvPr id="309" name="Shape 309"/>
              <p:cNvSpPr/>
              <p:nvPr/>
            </p:nvSpPr>
            <p:spPr>
              <a:xfrm>
                <a:off x="76200" y="63500"/>
                <a:ext cx="5359400" cy="2019299"/>
              </a:xfrm>
              <a:prstGeom prst="roundRect">
                <a:avLst>
                  <a:gd name="adj" fmla="val 2037"/>
                </a:avLst>
              </a:prstGeom>
              <a:solidFill>
                <a:srgbClr val="FFFFFF"/>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pic>
            <p:nvPicPr>
              <p:cNvPr id="310" name="Shape 310"/>
              <p:cNvPicPr preferRelativeResize="0"/>
              <p:nvPr/>
            </p:nvPicPr>
            <p:blipFill rotWithShape="1">
              <a:blip r:embed="rId4">
                <a:alphaModFix/>
              </a:blip>
              <a:srcRect/>
              <a:stretch/>
            </p:blipFill>
            <p:spPr>
              <a:xfrm>
                <a:off x="0" y="0"/>
                <a:ext cx="5499099" cy="2146300"/>
              </a:xfrm>
              <a:prstGeom prst="rect">
                <a:avLst/>
              </a:prstGeom>
              <a:solidFill>
                <a:srgbClr val="FFFFFF"/>
              </a:solidFill>
              <a:ln>
                <a:noFill/>
              </a:ln>
            </p:spPr>
          </p:pic>
        </p:grpSp>
        <p:sp>
          <p:nvSpPr>
            <p:cNvPr id="311" name="Shape 311"/>
            <p:cNvSpPr txBox="1"/>
            <p:nvPr/>
          </p:nvSpPr>
          <p:spPr>
            <a:xfrm>
              <a:off x="9525" y="228600"/>
              <a:ext cx="5308599" cy="15748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5400" b="0" i="0" u="none" strike="noStrike" cap="none" baseline="0" dirty="0" smtClean="0">
                  <a:solidFill>
                    <a:schemeClr val="dk1"/>
                  </a:solidFill>
                  <a:latin typeface="Impact" panose="020B0806030902050204" pitchFamily="34" charset="0"/>
                  <a:sym typeface="Arial"/>
                </a:rPr>
                <a:t>Adam </a:t>
              </a:r>
              <a:r>
                <a:rPr lang="en-US" sz="5400" dirty="0" smtClean="0">
                  <a:solidFill>
                    <a:schemeClr val="dk1"/>
                  </a:solidFill>
                  <a:latin typeface="Impact" panose="020B0806030902050204" pitchFamily="34" charset="0"/>
                </a:rPr>
                <a:t>left his position for </a:t>
              </a:r>
              <a:r>
                <a:rPr lang="en-US" sz="5400" b="0" i="0" u="none" strike="noStrike" cap="none" dirty="0" smtClean="0">
                  <a:solidFill>
                    <a:schemeClr val="dk1"/>
                  </a:solidFill>
                  <a:latin typeface="Impact" panose="020B0806030902050204" pitchFamily="34" charset="0"/>
                  <a:sym typeface="Arial"/>
                </a:rPr>
                <a:t>an unprincipled relationship</a:t>
              </a:r>
              <a:r>
                <a:rPr lang="en-US" sz="5400" b="0" i="0" u="none" strike="noStrike" cap="none" baseline="0" dirty="0" smtClean="0">
                  <a:solidFill>
                    <a:schemeClr val="dk1"/>
                  </a:solidFill>
                  <a:latin typeface="Impact" panose="020B0806030902050204" pitchFamily="34" charset="0"/>
                  <a:sym typeface="Arial"/>
                </a:rPr>
                <a:t>.</a:t>
              </a:r>
              <a:endParaRPr lang="en-US" sz="5400" b="0" i="0" u="none" strike="noStrike" cap="none" baseline="0" dirty="0">
                <a:solidFill>
                  <a:schemeClr val="dk1"/>
                </a:solidFill>
                <a:latin typeface="Impact" panose="020B0806030902050204" pitchFamily="34" charset="0"/>
                <a:sym typeface="Arial"/>
              </a:endParaRPr>
            </a:p>
          </p:txBody>
        </p:sp>
      </p:grpSp>
      <p:grpSp>
        <p:nvGrpSpPr>
          <p:cNvPr id="313" name="Shape 313"/>
          <p:cNvGrpSpPr/>
          <p:nvPr/>
        </p:nvGrpSpPr>
        <p:grpSpPr>
          <a:xfrm>
            <a:off x="1399111" y="4610100"/>
            <a:ext cx="3880122" cy="1727199"/>
            <a:chOff x="-147160" y="0"/>
            <a:chExt cx="3189299" cy="1727199"/>
          </a:xfrm>
        </p:grpSpPr>
        <p:sp>
          <p:nvSpPr>
            <p:cNvPr id="314" name="Shape 314"/>
            <p:cNvSpPr/>
            <p:nvPr/>
          </p:nvSpPr>
          <p:spPr>
            <a:xfrm>
              <a:off x="0" y="0"/>
              <a:ext cx="2857499" cy="1727199"/>
            </a:xfrm>
            <a:prstGeom prst="ellipse">
              <a:avLst/>
            </a:prstGeom>
            <a:gradFill>
              <a:gsLst>
                <a:gs pos="0">
                  <a:srgbClr val="FFFFFF"/>
                </a:gs>
                <a:gs pos="100000">
                  <a:srgbClr val="3399FF"/>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315" name="Shape 315"/>
            <p:cNvSpPr txBox="1"/>
            <p:nvPr/>
          </p:nvSpPr>
          <p:spPr>
            <a:xfrm>
              <a:off x="-147160" y="381000"/>
              <a:ext cx="3189299" cy="9651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Lucifer</a:t>
              </a:r>
            </a:p>
          </p:txBody>
        </p:sp>
      </p:grpSp>
      <p:sp>
        <p:nvSpPr>
          <p:cNvPr id="319" name="Shape 319"/>
          <p:cNvSpPr txBox="1"/>
          <p:nvPr/>
        </p:nvSpPr>
        <p:spPr>
          <a:xfrm>
            <a:off x="9959752" y="1961456"/>
            <a:ext cx="2022475" cy="8254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0000" dirty="0">
                <a:solidFill>
                  <a:schemeClr val="dk1"/>
                </a:solidFill>
                <a:latin typeface="Impact" panose="020B0806030902050204" pitchFamily="34" charset="0"/>
              </a:rPr>
              <a:t>God</a:t>
            </a:r>
          </a:p>
        </p:txBody>
      </p:sp>
      <p:sp>
        <p:nvSpPr>
          <p:cNvPr id="49" name="AutoShape 24"/>
          <p:cNvSpPr>
            <a:spLocks/>
          </p:cNvSpPr>
          <p:nvPr/>
        </p:nvSpPr>
        <p:spPr bwMode="auto">
          <a:xfrm>
            <a:off x="9758064" y="4948684"/>
            <a:ext cx="2433936" cy="423825"/>
          </a:xfrm>
          <a:prstGeom prst="rightArrow">
            <a:avLst>
              <a:gd name="adj1" fmla="val 49491"/>
              <a:gd name="adj2" fmla="val 142263"/>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sp>
        <p:nvSpPr>
          <p:cNvPr id="50" name="AutoShape 25"/>
          <p:cNvSpPr>
            <a:spLocks/>
          </p:cNvSpPr>
          <p:nvPr/>
        </p:nvSpPr>
        <p:spPr bwMode="auto">
          <a:xfrm flipH="1">
            <a:off x="9627095" y="5561856"/>
            <a:ext cx="2426727" cy="384224"/>
          </a:xfrm>
          <a:prstGeom prst="rightArrow">
            <a:avLst>
              <a:gd name="adj1" fmla="val 49491"/>
              <a:gd name="adj2" fmla="val 142263"/>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grpSp>
        <p:nvGrpSpPr>
          <p:cNvPr id="51" name="Shape 279"/>
          <p:cNvGrpSpPr/>
          <p:nvPr/>
        </p:nvGrpSpPr>
        <p:grpSpPr>
          <a:xfrm rot="15057595">
            <a:off x="11592625" y="3398312"/>
            <a:ext cx="1458985" cy="1201755"/>
            <a:chOff x="48366" y="-21053"/>
            <a:chExt cx="768491" cy="1030466"/>
          </a:xfrm>
        </p:grpSpPr>
        <p:sp>
          <p:nvSpPr>
            <p:cNvPr id="52" name="Shape 280"/>
            <p:cNvSpPr/>
            <p:nvPr/>
          </p:nvSpPr>
          <p:spPr>
            <a:xfrm rot="7140000">
              <a:off x="-49212" y="403225"/>
              <a:ext cx="1068387" cy="166687"/>
            </a:xfrm>
            <a:custGeom>
              <a:avLst/>
              <a:gdLst/>
              <a:ahLst/>
              <a:cxnLst/>
              <a:rect l="0" t="0" r="0" b="0"/>
              <a:pathLst>
                <a:path w="21600" h="21600" extrusionOk="0">
                  <a:moveTo>
                    <a:pt x="0" y="0"/>
                  </a:moveTo>
                  <a:lnTo>
                    <a:pt x="21190" y="10517"/>
                  </a:lnTo>
                  <a:lnTo>
                    <a:pt x="21600" y="21600"/>
                  </a:lnTo>
                  <a:lnTo>
                    <a:pt x="410" y="11083"/>
                  </a:lnTo>
                  <a:close/>
                  <a:moveTo>
                    <a:pt x="0" y="0"/>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53" name="Shape 281"/>
            <p:cNvSpPr/>
            <p:nvPr/>
          </p:nvSpPr>
          <p:spPr>
            <a:xfrm rot="3600000">
              <a:off x="-147637" y="422275"/>
              <a:ext cx="1069975" cy="165099"/>
            </a:xfrm>
            <a:custGeom>
              <a:avLst/>
              <a:gdLst/>
              <a:ahLst/>
              <a:cxnLst/>
              <a:rect l="0" t="0" r="0" b="0"/>
              <a:pathLst>
                <a:path w="21600" h="21600" extrusionOk="0">
                  <a:moveTo>
                    <a:pt x="410" y="10517"/>
                  </a:moveTo>
                  <a:lnTo>
                    <a:pt x="21600" y="0"/>
                  </a:lnTo>
                  <a:lnTo>
                    <a:pt x="21190" y="11083"/>
                  </a:lnTo>
                  <a:lnTo>
                    <a:pt x="0" y="21600"/>
                  </a:lnTo>
                  <a:close/>
                  <a:moveTo>
                    <a:pt x="410" y="10517"/>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02"/>
                                        </p:tgtEl>
                                        <p:attrNameLst>
                                          <p:attrName>style.visibility</p:attrName>
                                        </p:attrNameLst>
                                      </p:cBhvr>
                                      <p:to>
                                        <p:strVal val="visible"/>
                                      </p:to>
                                    </p:set>
                                    <p:animEffect transition="in" filter="fade">
                                      <p:cBhvr>
                                        <p:cTn id="7" dur="500"/>
                                        <p:tgtEl>
                                          <p:spTgt spid="30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
                                        </p:tgtEl>
                                        <p:attrNameLst>
                                          <p:attrName>style.visibility</p:attrName>
                                        </p:attrNameLst>
                                      </p:cBhvr>
                                      <p:to>
                                        <p:strVal val="visible"/>
                                      </p:to>
                                    </p:set>
                                    <p:animEffect transition="in" filter="fade">
                                      <p:cBhvr>
                                        <p:cTn id="12" dur="500"/>
                                        <p:tgtEl>
                                          <p:spTgt spid="30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
                                        </p:tgtEl>
                                        <p:attrNameLst>
                                          <p:attrName>style.visibility</p:attrName>
                                        </p:attrNameLst>
                                      </p:cBhvr>
                                      <p:to>
                                        <p:strVal val="visible"/>
                                      </p:to>
                                    </p:set>
                                    <p:animEffect transition="in" filter="wipe(left)">
                                      <p:cBhvr>
                                        <p:cTn id="17" dur="500"/>
                                        <p:tgtEl>
                                          <p:spTgt spid="49"/>
                                        </p:tgtEl>
                                      </p:cBhvr>
                                    </p:animEffect>
                                  </p:childTnLst>
                                </p:cTn>
                              </p:par>
                            </p:childTnLst>
                          </p:cTn>
                        </p:par>
                        <p:par>
                          <p:cTn id="18" fill="hold">
                            <p:stCondLst>
                              <p:cond delay="500"/>
                            </p:stCondLst>
                            <p:childTnLst>
                              <p:par>
                                <p:cTn id="19" presetID="22" presetClass="entr" presetSubtype="2"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wipe(right)">
                                      <p:cBhvr>
                                        <p:cTn id="2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
        <p:cNvGrpSpPr/>
        <p:nvPr/>
      </p:nvGrpSpPr>
      <p:grpSpPr>
        <a:xfrm>
          <a:off x="0" y="0"/>
          <a:ext cx="0" cy="0"/>
          <a:chOff x="0" y="0"/>
          <a:chExt cx="0" cy="0"/>
        </a:xfrm>
      </p:grpSpPr>
      <p:grpSp>
        <p:nvGrpSpPr>
          <p:cNvPr id="15" name="Shape 15"/>
          <p:cNvGrpSpPr/>
          <p:nvPr/>
        </p:nvGrpSpPr>
        <p:grpSpPr>
          <a:xfrm>
            <a:off x="742728" y="1574800"/>
            <a:ext cx="8856984" cy="10045700"/>
            <a:chOff x="-209772" y="0"/>
            <a:chExt cx="8856984" cy="10045700"/>
          </a:xfrm>
        </p:grpSpPr>
        <p:pic>
          <p:nvPicPr>
            <p:cNvPr id="16" name="Shape 16"/>
            <p:cNvPicPr preferRelativeResize="0"/>
            <p:nvPr/>
          </p:nvPicPr>
          <p:blipFill rotWithShape="1">
            <a:blip r:embed="rId3">
              <a:alphaModFix/>
            </a:blip>
            <a:srcRect l="4988" r="5008"/>
            <a:stretch/>
          </p:blipFill>
          <p:spPr>
            <a:xfrm>
              <a:off x="0" y="1282700"/>
              <a:ext cx="5956300" cy="8763000"/>
            </a:xfrm>
            <a:prstGeom prst="rect">
              <a:avLst/>
            </a:prstGeom>
            <a:solidFill>
              <a:srgbClr val="FFFFFF"/>
            </a:solidFill>
            <a:ln>
              <a:noFill/>
            </a:ln>
          </p:spPr>
        </p:pic>
        <p:grpSp>
          <p:nvGrpSpPr>
            <p:cNvPr id="17" name="Shape 17"/>
            <p:cNvGrpSpPr/>
            <p:nvPr/>
          </p:nvGrpSpPr>
          <p:grpSpPr>
            <a:xfrm>
              <a:off x="-209772" y="0"/>
              <a:ext cx="8856984" cy="1340992"/>
              <a:chOff x="-222472" y="0"/>
              <a:chExt cx="8856984" cy="1340992"/>
            </a:xfrm>
          </p:grpSpPr>
          <p:sp>
            <p:nvSpPr>
              <p:cNvPr id="18" name="Shape 18"/>
              <p:cNvSpPr/>
              <p:nvPr/>
            </p:nvSpPr>
            <p:spPr>
              <a:xfrm>
                <a:off x="0" y="0"/>
                <a:ext cx="5930899" cy="1270000"/>
              </a:xfrm>
              <a:prstGeom prst="roundRect">
                <a:avLst>
                  <a:gd name="adj" fmla="val 3240"/>
                </a:avLst>
              </a:prstGeom>
              <a:solidFill>
                <a:schemeClr val="accent1">
                  <a:alpha val="69803"/>
                </a:schemeClr>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19" name="Shape 19"/>
              <p:cNvSpPr txBox="1"/>
              <p:nvPr/>
            </p:nvSpPr>
            <p:spPr>
              <a:xfrm>
                <a:off x="-222472" y="26616"/>
                <a:ext cx="8856984" cy="1314376"/>
              </a:xfrm>
              <a:prstGeom prst="rect">
                <a:avLst/>
              </a:prstGeom>
              <a:solidFill>
                <a:srgbClr val="F37532"/>
              </a:solidFill>
              <a:ln>
                <a:noFill/>
              </a:ln>
            </p:spPr>
            <p:txBody>
              <a:bodyPr lIns="0" tIns="0" rIns="0" bIns="0" anchor="t" anchorCtr="0">
                <a:noAutofit/>
              </a:bodyPr>
              <a:lstStyle/>
              <a:p>
                <a:pPr marL="0" marR="0" lvl="0" indent="0" algn="ctr" rtl="0">
                  <a:lnSpc>
                    <a:spcPct val="100000"/>
                  </a:lnSpc>
                  <a:spcBef>
                    <a:spcPts val="0"/>
                  </a:spcBef>
                  <a:spcAft>
                    <a:spcPts val="0"/>
                  </a:spcAft>
                  <a:buClr>
                    <a:srgbClr val="FFFFFF"/>
                  </a:buClr>
                  <a:buSzPct val="25000"/>
                  <a:buFont typeface="Arial"/>
                  <a:buNone/>
                </a:pPr>
                <a:r>
                  <a:rPr lang="en-US" sz="6400" dirty="0" smtClean="0">
                    <a:solidFill>
                      <a:srgbClr val="FFFFFF"/>
                    </a:solidFill>
                    <a:latin typeface="Impact" panose="020B0806030902050204" pitchFamily="34" charset="0"/>
                  </a:rPr>
                  <a:t>         Root of sin and</a:t>
                </a:r>
                <a:endParaRPr lang="en-US" sz="6400" dirty="0">
                  <a:solidFill>
                    <a:srgbClr val="FFFFFF"/>
                  </a:solidFill>
                  <a:latin typeface="Impact" panose="020B0806030902050204" pitchFamily="34" charset="0"/>
                </a:endParaRPr>
              </a:p>
            </p:txBody>
          </p:sp>
        </p:grpSp>
      </p:grpSp>
      <p:grpSp>
        <p:nvGrpSpPr>
          <p:cNvPr id="20" name="Shape 20"/>
          <p:cNvGrpSpPr/>
          <p:nvPr/>
        </p:nvGrpSpPr>
        <p:grpSpPr>
          <a:xfrm>
            <a:off x="6935416" y="1574800"/>
            <a:ext cx="8639544" cy="10040937"/>
            <a:chOff x="-2683246" y="0"/>
            <a:chExt cx="8639544" cy="10040937"/>
          </a:xfrm>
        </p:grpSpPr>
        <p:pic>
          <p:nvPicPr>
            <p:cNvPr id="21" name="Shape 21"/>
            <p:cNvPicPr preferRelativeResize="0"/>
            <p:nvPr/>
          </p:nvPicPr>
          <p:blipFill rotWithShape="1">
            <a:blip r:embed="rId4">
              <a:alphaModFix/>
            </a:blip>
            <a:srcRect r="1499" b="44499"/>
            <a:stretch/>
          </p:blipFill>
          <p:spPr>
            <a:xfrm>
              <a:off x="1586" y="1279525"/>
              <a:ext cx="5954712" cy="8761412"/>
            </a:xfrm>
            <a:prstGeom prst="rect">
              <a:avLst/>
            </a:prstGeom>
            <a:solidFill>
              <a:srgbClr val="FFFFFF"/>
            </a:solidFill>
            <a:ln>
              <a:noFill/>
            </a:ln>
          </p:spPr>
        </p:pic>
        <p:grpSp>
          <p:nvGrpSpPr>
            <p:cNvPr id="22" name="Shape 22"/>
            <p:cNvGrpSpPr/>
            <p:nvPr/>
          </p:nvGrpSpPr>
          <p:grpSpPr>
            <a:xfrm>
              <a:off x="-2683246" y="0"/>
              <a:ext cx="8620494" cy="1270000"/>
              <a:chOff x="-2689595" y="0"/>
              <a:chExt cx="8620494" cy="1270000"/>
            </a:xfrm>
          </p:grpSpPr>
          <p:sp>
            <p:nvSpPr>
              <p:cNvPr id="23" name="Shape 23"/>
              <p:cNvSpPr/>
              <p:nvPr/>
            </p:nvSpPr>
            <p:spPr>
              <a:xfrm>
                <a:off x="0" y="0"/>
                <a:ext cx="5930899" cy="1270000"/>
              </a:xfrm>
              <a:prstGeom prst="roundRect">
                <a:avLst>
                  <a:gd name="adj" fmla="val 3240"/>
                </a:avLst>
              </a:prstGeom>
              <a:solidFill>
                <a:schemeClr val="accent1">
                  <a:alpha val="69803"/>
                </a:schemeClr>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24" name="Shape 24"/>
              <p:cNvSpPr txBox="1"/>
              <p:nvPr/>
            </p:nvSpPr>
            <p:spPr>
              <a:xfrm>
                <a:off x="-2689595" y="26616"/>
                <a:ext cx="8558804" cy="9651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FFFFFF"/>
                  </a:buClr>
                  <a:buSzPct val="25000"/>
                  <a:buFont typeface="Arial"/>
                  <a:buNone/>
                </a:pPr>
                <a:r>
                  <a:rPr lang="en-US" sz="6400" dirty="0">
                    <a:solidFill>
                      <a:srgbClr val="FFFFFF"/>
                    </a:solidFill>
                    <a:latin typeface="Impact" panose="020B0806030902050204" pitchFamily="34" charset="0"/>
                  </a:rPr>
                  <a:t>h</a:t>
                </a:r>
                <a:r>
                  <a:rPr lang="en-US" sz="6400" dirty="0" smtClean="0">
                    <a:solidFill>
                      <a:srgbClr val="FFFFFF"/>
                    </a:solidFill>
                    <a:latin typeface="Impact" panose="020B0806030902050204" pitchFamily="34" charset="0"/>
                  </a:rPr>
                  <a:t>uman </a:t>
                </a:r>
                <a:r>
                  <a:rPr lang="en-US" sz="6400" dirty="0">
                    <a:solidFill>
                      <a:srgbClr val="FFFFFF"/>
                    </a:solidFill>
                    <a:latin typeface="Impact" panose="020B0806030902050204" pitchFamily="34" charset="0"/>
                  </a:rPr>
                  <a:t>suffering</a:t>
                </a:r>
              </a:p>
            </p:txBody>
          </p:sp>
        </p:grpSp>
      </p:grpSp>
      <p:grpSp>
        <p:nvGrpSpPr>
          <p:cNvPr id="25" name="Shape 25"/>
          <p:cNvGrpSpPr/>
          <p:nvPr/>
        </p:nvGrpSpPr>
        <p:grpSpPr>
          <a:xfrm>
            <a:off x="4645401" y="6400899"/>
            <a:ext cx="7258567" cy="2844900"/>
            <a:chOff x="4" y="-330100"/>
            <a:chExt cx="6362699" cy="2844900"/>
          </a:xfrm>
        </p:grpSpPr>
        <p:sp>
          <p:nvSpPr>
            <p:cNvPr id="26" name="Shape 26"/>
            <p:cNvSpPr/>
            <p:nvPr/>
          </p:nvSpPr>
          <p:spPr>
            <a:xfrm>
              <a:off x="4" y="-330100"/>
              <a:ext cx="6362699" cy="2844900"/>
            </a:xfrm>
            <a:prstGeom prst="rect">
              <a:avLst/>
            </a:prstGeom>
            <a:solidFill>
              <a:srgbClr val="D90B0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27" name="Shape 27"/>
            <p:cNvSpPr txBox="1"/>
            <p:nvPr/>
          </p:nvSpPr>
          <p:spPr>
            <a:xfrm>
              <a:off x="631825" y="182561"/>
              <a:ext cx="5106987" cy="158115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FF"/>
                </a:buClr>
                <a:buSzPct val="25000"/>
                <a:buFont typeface="Arial"/>
                <a:buNone/>
              </a:pPr>
              <a:r>
                <a:rPr lang="en-US" sz="7200" dirty="0" smtClean="0">
                  <a:solidFill>
                    <a:srgbClr val="FFFFFF"/>
                  </a:solidFill>
                  <a:latin typeface="Impact" panose="020B0806030902050204" pitchFamily="34" charset="0"/>
                </a:rPr>
                <a:t>Sexual immorality</a:t>
              </a:r>
              <a:endParaRPr lang="en-US" sz="7200" dirty="0">
                <a:solidFill>
                  <a:srgbClr val="FFFFFF"/>
                </a:solidFill>
                <a:latin typeface="Impact" panose="020B0806030902050204" pitchFamily="34" charset="0"/>
              </a:endParaRPr>
            </a:p>
          </p:txBody>
        </p:sp>
      </p:gr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72"/>
        <p:cNvGrpSpPr/>
        <p:nvPr/>
      </p:nvGrpSpPr>
      <p:grpSpPr>
        <a:xfrm>
          <a:off x="0" y="0"/>
          <a:ext cx="0" cy="0"/>
          <a:chOff x="0" y="0"/>
          <a:chExt cx="0" cy="0"/>
        </a:xfrm>
      </p:grpSpPr>
      <p:grpSp>
        <p:nvGrpSpPr>
          <p:cNvPr id="282" name="Shape 282"/>
          <p:cNvGrpSpPr/>
          <p:nvPr/>
        </p:nvGrpSpPr>
        <p:grpSpPr>
          <a:xfrm>
            <a:off x="2350672" y="9483205"/>
            <a:ext cx="11641528" cy="2919411"/>
            <a:chOff x="0" y="0"/>
            <a:chExt cx="7785100" cy="2919411"/>
          </a:xfrm>
        </p:grpSpPr>
        <p:sp>
          <p:nvSpPr>
            <p:cNvPr id="283" name="Shape 283"/>
            <p:cNvSpPr/>
            <p:nvPr/>
          </p:nvSpPr>
          <p:spPr>
            <a:xfrm>
              <a:off x="0" y="0"/>
              <a:ext cx="7785100" cy="2919411"/>
            </a:xfrm>
            <a:prstGeom prst="roundRect">
              <a:avLst>
                <a:gd name="adj" fmla="val 0"/>
              </a:avLst>
            </a:prstGeom>
            <a:solidFill>
              <a:srgbClr val="CDCDCD"/>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284" name="Shape 284"/>
            <p:cNvSpPr txBox="1"/>
            <p:nvPr/>
          </p:nvSpPr>
          <p:spPr>
            <a:xfrm>
              <a:off x="222250" y="330200"/>
              <a:ext cx="7350125" cy="22780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5400" b="0" i="0" u="none" strike="noStrike" cap="none" baseline="0" dirty="0" smtClean="0">
                  <a:solidFill>
                    <a:schemeClr val="dk1"/>
                  </a:solidFill>
                  <a:latin typeface="Impact" panose="020B0806030902050204" pitchFamily="34" charset="0"/>
                  <a:sym typeface="Arial"/>
                </a:rPr>
                <a:t>Adam inherited all the elements Eve</a:t>
              </a:r>
              <a:r>
                <a:rPr lang="en-US" sz="5400" b="0" i="0" u="none" strike="noStrike" cap="none" dirty="0" smtClean="0">
                  <a:solidFill>
                    <a:schemeClr val="dk1"/>
                  </a:solidFill>
                  <a:latin typeface="Impact" panose="020B0806030902050204" pitchFamily="34" charset="0"/>
                  <a:sym typeface="Arial"/>
                </a:rPr>
                <a:t> had received from Lucifer</a:t>
              </a:r>
              <a:endParaRPr lang="en-US" sz="5400" b="0" i="0" u="none" strike="noStrike" cap="none" baseline="0" dirty="0">
                <a:solidFill>
                  <a:schemeClr val="dk1"/>
                </a:solidFill>
                <a:latin typeface="Impact" panose="020B0806030902050204" pitchFamily="34" charset="0"/>
                <a:sym typeface="Arial"/>
              </a:endParaRPr>
            </a:p>
            <a:p>
              <a:pPr marL="0" marR="0" lvl="0" indent="0" algn="ctr" rtl="0">
                <a:lnSpc>
                  <a:spcPct val="100000"/>
                </a:lnSpc>
                <a:spcBef>
                  <a:spcPts val="0"/>
                </a:spcBef>
                <a:spcAft>
                  <a:spcPts val="0"/>
                </a:spcAft>
                <a:buClr>
                  <a:srgbClr val="D90B00"/>
                </a:buClr>
                <a:buSzPct val="25000"/>
                <a:buFont typeface="Arial"/>
                <a:buNone/>
              </a:pPr>
              <a:r>
                <a:rPr lang="en-US" sz="5400" b="0" i="0" u="none" strike="noStrike" cap="none" baseline="0" dirty="0" smtClean="0">
                  <a:solidFill>
                    <a:srgbClr val="D90B00"/>
                  </a:solidFill>
                  <a:latin typeface="Impact" panose="020B0806030902050204" pitchFamily="34" charset="0"/>
                  <a:sym typeface="Arial"/>
                </a:rPr>
                <a:t>*Inherited by subsequent generations</a:t>
              </a:r>
              <a:endParaRPr lang="en-US" sz="5400" b="0" i="0" u="none" strike="noStrike" cap="none" baseline="0" dirty="0">
                <a:solidFill>
                  <a:srgbClr val="D90B00"/>
                </a:solidFill>
                <a:latin typeface="Impact" panose="020B0806030902050204" pitchFamily="34" charset="0"/>
                <a:sym typeface="Arial"/>
              </a:endParaRPr>
            </a:p>
          </p:txBody>
        </p:sp>
      </p:grpSp>
      <p:grpSp>
        <p:nvGrpSpPr>
          <p:cNvPr id="316" name="Shape 316"/>
          <p:cNvGrpSpPr/>
          <p:nvPr/>
        </p:nvGrpSpPr>
        <p:grpSpPr>
          <a:xfrm>
            <a:off x="6864276" y="6641976"/>
            <a:ext cx="7992020" cy="2514599"/>
            <a:chOff x="0" y="0"/>
            <a:chExt cx="4521199" cy="2514599"/>
          </a:xfrm>
        </p:grpSpPr>
        <p:sp>
          <p:nvSpPr>
            <p:cNvPr id="317" name="Shape 317"/>
            <p:cNvSpPr/>
            <p:nvPr/>
          </p:nvSpPr>
          <p:spPr>
            <a:xfrm>
              <a:off x="0" y="0"/>
              <a:ext cx="4521199" cy="2514599"/>
            </a:xfrm>
            <a:prstGeom prst="roundRect">
              <a:avLst>
                <a:gd name="adj" fmla="val 0"/>
              </a:avLst>
            </a:prstGeom>
            <a:solidFill>
              <a:srgbClr val="DA77FE"/>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318" name="Shape 318"/>
            <p:cNvSpPr txBox="1"/>
            <p:nvPr/>
          </p:nvSpPr>
          <p:spPr>
            <a:xfrm>
              <a:off x="503237" y="385762"/>
              <a:ext cx="3505200" cy="1739899"/>
            </a:xfrm>
            <a:prstGeom prst="rect">
              <a:avLst/>
            </a:prstGeom>
            <a:noFill/>
            <a:ln>
              <a:noFill/>
            </a:ln>
          </p:spPr>
          <p:txBody>
            <a:bodyPr lIns="0" tIns="0" rIns="0" bIns="0" anchor="ctr" anchorCtr="0">
              <a:noAutofit/>
            </a:bodyPr>
            <a:lstStyle/>
            <a:p>
              <a:pPr lvl="0" algn="ctr">
                <a:buClr>
                  <a:schemeClr val="dk1"/>
                </a:buClr>
                <a:buSzPct val="25000"/>
              </a:pPr>
              <a:r>
                <a:rPr lang="en-US" altLang="ko-KR" sz="5400" dirty="0" smtClean="0">
                  <a:solidFill>
                    <a:schemeClr val="dk1"/>
                  </a:solidFill>
                  <a:latin typeface="Impact" panose="020B0806030902050204" pitchFamily="34" charset="0"/>
                </a:rPr>
                <a:t>Physical Fall: premature sexual </a:t>
              </a:r>
              <a:r>
                <a:rPr lang="en-US" altLang="ko-KR" sz="5400" dirty="0">
                  <a:solidFill>
                    <a:schemeClr val="dk1"/>
                  </a:solidFill>
                  <a:latin typeface="Impact" panose="020B0806030902050204" pitchFamily="34" charset="0"/>
                </a:rPr>
                <a:t>relationship</a:t>
              </a:r>
            </a:p>
          </p:txBody>
        </p:sp>
      </p:grpSp>
      <p:sp>
        <p:nvSpPr>
          <p:cNvPr id="40" name="Shape 273"/>
          <p:cNvSpPr/>
          <p:nvPr/>
        </p:nvSpPr>
        <p:spPr>
          <a:xfrm rot="3600000">
            <a:off x="11668942" y="3876674"/>
            <a:ext cx="1346200" cy="177800"/>
          </a:xfrm>
          <a:prstGeom prst="rect">
            <a:avLst/>
          </a:prstGeom>
          <a:solidFill>
            <a:schemeClr val="accent1"/>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41" name="Shape 274"/>
          <p:cNvSpPr/>
          <p:nvPr/>
        </p:nvSpPr>
        <p:spPr>
          <a:xfrm rot="9600000">
            <a:off x="4291011" y="3860800"/>
            <a:ext cx="5778499" cy="177800"/>
          </a:xfrm>
          <a:prstGeom prst="rect">
            <a:avLst/>
          </a:prstGeom>
          <a:solidFill>
            <a:schemeClr val="accent1"/>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nvGrpSpPr>
          <p:cNvPr id="42" name="Shape 275"/>
          <p:cNvGrpSpPr/>
          <p:nvPr/>
        </p:nvGrpSpPr>
        <p:grpSpPr>
          <a:xfrm rot="-1680000">
            <a:off x="6822028" y="3488587"/>
            <a:ext cx="769906" cy="1030466"/>
            <a:chOff x="48366" y="-21053"/>
            <a:chExt cx="768491" cy="1030466"/>
          </a:xfrm>
        </p:grpSpPr>
        <p:sp>
          <p:nvSpPr>
            <p:cNvPr id="43" name="Shape 276"/>
            <p:cNvSpPr/>
            <p:nvPr/>
          </p:nvSpPr>
          <p:spPr>
            <a:xfrm rot="7140000">
              <a:off x="-49212" y="403225"/>
              <a:ext cx="1068387" cy="166687"/>
            </a:xfrm>
            <a:custGeom>
              <a:avLst/>
              <a:gdLst/>
              <a:ahLst/>
              <a:cxnLst/>
              <a:rect l="0" t="0" r="0" b="0"/>
              <a:pathLst>
                <a:path w="21600" h="21600" extrusionOk="0">
                  <a:moveTo>
                    <a:pt x="0" y="0"/>
                  </a:moveTo>
                  <a:lnTo>
                    <a:pt x="21190" y="10517"/>
                  </a:lnTo>
                  <a:lnTo>
                    <a:pt x="21600" y="21600"/>
                  </a:lnTo>
                  <a:lnTo>
                    <a:pt x="410" y="11083"/>
                  </a:lnTo>
                  <a:close/>
                  <a:moveTo>
                    <a:pt x="0" y="0"/>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44" name="Shape 277"/>
            <p:cNvSpPr/>
            <p:nvPr/>
          </p:nvSpPr>
          <p:spPr>
            <a:xfrm rot="3600000">
              <a:off x="-147637" y="422275"/>
              <a:ext cx="1069975" cy="165099"/>
            </a:xfrm>
            <a:custGeom>
              <a:avLst/>
              <a:gdLst/>
              <a:ahLst/>
              <a:cxnLst/>
              <a:rect l="0" t="0" r="0" b="0"/>
              <a:pathLst>
                <a:path w="21600" h="21600" extrusionOk="0">
                  <a:moveTo>
                    <a:pt x="410" y="10517"/>
                  </a:moveTo>
                  <a:lnTo>
                    <a:pt x="21600" y="0"/>
                  </a:lnTo>
                  <a:lnTo>
                    <a:pt x="21190" y="11083"/>
                  </a:lnTo>
                  <a:lnTo>
                    <a:pt x="0" y="21600"/>
                  </a:lnTo>
                  <a:close/>
                  <a:moveTo>
                    <a:pt x="410" y="10517"/>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sp>
        <p:nvSpPr>
          <p:cNvPr id="45" name="Shape 278"/>
          <p:cNvSpPr/>
          <p:nvPr/>
        </p:nvSpPr>
        <p:spPr>
          <a:xfrm rot="7139999">
            <a:off x="9010649" y="3903662"/>
            <a:ext cx="1346199" cy="177799"/>
          </a:xfrm>
          <a:prstGeom prst="rect">
            <a:avLst/>
          </a:prstGeom>
          <a:solidFill>
            <a:schemeClr val="accent1"/>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nvGrpSpPr>
          <p:cNvPr id="46" name="Shape 279"/>
          <p:cNvGrpSpPr/>
          <p:nvPr/>
        </p:nvGrpSpPr>
        <p:grpSpPr>
          <a:xfrm rot="-2939999">
            <a:off x="9296010" y="3521013"/>
            <a:ext cx="769906" cy="1030466"/>
            <a:chOff x="48366" y="-21053"/>
            <a:chExt cx="768491" cy="1030466"/>
          </a:xfrm>
        </p:grpSpPr>
        <p:sp>
          <p:nvSpPr>
            <p:cNvPr id="47" name="Shape 280"/>
            <p:cNvSpPr/>
            <p:nvPr/>
          </p:nvSpPr>
          <p:spPr>
            <a:xfrm rot="7140000">
              <a:off x="-49212" y="403225"/>
              <a:ext cx="1068387" cy="166687"/>
            </a:xfrm>
            <a:custGeom>
              <a:avLst/>
              <a:gdLst/>
              <a:ahLst/>
              <a:cxnLst/>
              <a:rect l="0" t="0" r="0" b="0"/>
              <a:pathLst>
                <a:path w="21600" h="21600" extrusionOk="0">
                  <a:moveTo>
                    <a:pt x="0" y="0"/>
                  </a:moveTo>
                  <a:lnTo>
                    <a:pt x="21190" y="10517"/>
                  </a:lnTo>
                  <a:lnTo>
                    <a:pt x="21600" y="21600"/>
                  </a:lnTo>
                  <a:lnTo>
                    <a:pt x="410" y="11083"/>
                  </a:lnTo>
                  <a:close/>
                  <a:moveTo>
                    <a:pt x="0" y="0"/>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48" name="Shape 281"/>
            <p:cNvSpPr/>
            <p:nvPr/>
          </p:nvSpPr>
          <p:spPr>
            <a:xfrm rot="3600000">
              <a:off x="-147637" y="422275"/>
              <a:ext cx="1069975" cy="165099"/>
            </a:xfrm>
            <a:custGeom>
              <a:avLst/>
              <a:gdLst/>
              <a:ahLst/>
              <a:cxnLst/>
              <a:rect l="0" t="0" r="0" b="0"/>
              <a:pathLst>
                <a:path w="21600" h="21600" extrusionOk="0">
                  <a:moveTo>
                    <a:pt x="410" y="10517"/>
                  </a:moveTo>
                  <a:lnTo>
                    <a:pt x="21600" y="0"/>
                  </a:lnTo>
                  <a:lnTo>
                    <a:pt x="21190" y="11083"/>
                  </a:lnTo>
                  <a:lnTo>
                    <a:pt x="0" y="21600"/>
                  </a:lnTo>
                  <a:close/>
                  <a:moveTo>
                    <a:pt x="410" y="10517"/>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grpSp>
        <p:nvGrpSpPr>
          <p:cNvPr id="51" name="Shape 285"/>
          <p:cNvGrpSpPr/>
          <p:nvPr/>
        </p:nvGrpSpPr>
        <p:grpSpPr>
          <a:xfrm>
            <a:off x="11543928" y="4610100"/>
            <a:ext cx="4078327" cy="1727199"/>
            <a:chOff x="-364840" y="0"/>
            <a:chExt cx="2722799" cy="1727199"/>
          </a:xfrm>
        </p:grpSpPr>
        <p:sp>
          <p:nvSpPr>
            <p:cNvPr id="52" name="Shape 286"/>
            <p:cNvSpPr/>
            <p:nvPr/>
          </p:nvSpPr>
          <p:spPr>
            <a:xfrm>
              <a:off x="0" y="0"/>
              <a:ext cx="1904999" cy="1727199"/>
            </a:xfrm>
            <a:prstGeom prst="ellipse">
              <a:avLst/>
            </a:prstGeom>
            <a:gradFill>
              <a:gsLst>
                <a:gs pos="0">
                  <a:srgbClr val="FFFFFF"/>
                </a:gs>
                <a:gs pos="100000">
                  <a:srgbClr val="FF6666"/>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53" name="Shape 287"/>
            <p:cNvSpPr txBox="1"/>
            <p:nvPr/>
          </p:nvSpPr>
          <p:spPr>
            <a:xfrm>
              <a:off x="-364840" y="303684"/>
              <a:ext cx="2722799" cy="9651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Adam</a:t>
              </a:r>
            </a:p>
          </p:txBody>
        </p:sp>
      </p:grpSp>
      <p:grpSp>
        <p:nvGrpSpPr>
          <p:cNvPr id="54" name="Shape 288"/>
          <p:cNvGrpSpPr/>
          <p:nvPr/>
        </p:nvGrpSpPr>
        <p:grpSpPr>
          <a:xfrm>
            <a:off x="6916913" y="4553744"/>
            <a:ext cx="2682799" cy="1727199"/>
            <a:chOff x="0" y="0"/>
            <a:chExt cx="1904999" cy="1727199"/>
          </a:xfrm>
        </p:grpSpPr>
        <p:sp>
          <p:nvSpPr>
            <p:cNvPr id="55" name="Shape 289"/>
            <p:cNvSpPr/>
            <p:nvPr/>
          </p:nvSpPr>
          <p:spPr>
            <a:xfrm>
              <a:off x="0" y="0"/>
              <a:ext cx="1904999" cy="1727199"/>
            </a:xfrm>
            <a:prstGeom prst="ellipse">
              <a:avLst/>
            </a:prstGeom>
            <a:gradFill>
              <a:gsLst>
                <a:gs pos="0">
                  <a:srgbClr val="FFFFFF"/>
                </a:gs>
                <a:gs pos="100000">
                  <a:srgbClr val="A3C205"/>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56" name="Shape 290"/>
            <p:cNvSpPr txBox="1"/>
            <p:nvPr/>
          </p:nvSpPr>
          <p:spPr>
            <a:xfrm>
              <a:off x="138111" y="381000"/>
              <a:ext cx="1617662" cy="9651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Eve</a:t>
              </a:r>
            </a:p>
          </p:txBody>
        </p:sp>
      </p:grpSp>
      <p:grpSp>
        <p:nvGrpSpPr>
          <p:cNvPr id="57" name="Shape 313"/>
          <p:cNvGrpSpPr/>
          <p:nvPr/>
        </p:nvGrpSpPr>
        <p:grpSpPr>
          <a:xfrm>
            <a:off x="1399111" y="4610100"/>
            <a:ext cx="3880122" cy="1727199"/>
            <a:chOff x="-147160" y="0"/>
            <a:chExt cx="3189299" cy="1727199"/>
          </a:xfrm>
        </p:grpSpPr>
        <p:sp>
          <p:nvSpPr>
            <p:cNvPr id="58" name="Shape 314"/>
            <p:cNvSpPr/>
            <p:nvPr/>
          </p:nvSpPr>
          <p:spPr>
            <a:xfrm>
              <a:off x="0" y="0"/>
              <a:ext cx="2857499" cy="1727199"/>
            </a:xfrm>
            <a:prstGeom prst="ellipse">
              <a:avLst/>
            </a:prstGeom>
            <a:gradFill>
              <a:gsLst>
                <a:gs pos="0">
                  <a:srgbClr val="FFFFFF"/>
                </a:gs>
                <a:gs pos="100000">
                  <a:srgbClr val="3399FF"/>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59" name="Shape 315"/>
            <p:cNvSpPr txBox="1"/>
            <p:nvPr/>
          </p:nvSpPr>
          <p:spPr>
            <a:xfrm>
              <a:off x="-147160" y="381000"/>
              <a:ext cx="3189299" cy="9651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Lucifer</a:t>
              </a:r>
            </a:p>
          </p:txBody>
        </p:sp>
      </p:grpSp>
      <p:sp>
        <p:nvSpPr>
          <p:cNvPr id="60" name="Shape 319"/>
          <p:cNvSpPr txBox="1"/>
          <p:nvPr/>
        </p:nvSpPr>
        <p:spPr>
          <a:xfrm>
            <a:off x="9959752" y="1961456"/>
            <a:ext cx="2022475" cy="8254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0000" dirty="0">
                <a:solidFill>
                  <a:schemeClr val="dk1"/>
                </a:solidFill>
                <a:latin typeface="Impact" panose="020B0806030902050204" pitchFamily="34" charset="0"/>
              </a:rPr>
              <a:t>God</a:t>
            </a:r>
          </a:p>
        </p:txBody>
      </p:sp>
      <p:sp>
        <p:nvSpPr>
          <p:cNvPr id="61" name="AutoShape 24"/>
          <p:cNvSpPr>
            <a:spLocks/>
          </p:cNvSpPr>
          <p:nvPr/>
        </p:nvSpPr>
        <p:spPr bwMode="auto">
          <a:xfrm>
            <a:off x="9686056" y="4948684"/>
            <a:ext cx="2433936" cy="423825"/>
          </a:xfrm>
          <a:prstGeom prst="rightArrow">
            <a:avLst>
              <a:gd name="adj1" fmla="val 49491"/>
              <a:gd name="adj2" fmla="val 142263"/>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sp>
        <p:nvSpPr>
          <p:cNvPr id="62" name="AutoShape 25"/>
          <p:cNvSpPr>
            <a:spLocks/>
          </p:cNvSpPr>
          <p:nvPr/>
        </p:nvSpPr>
        <p:spPr bwMode="auto">
          <a:xfrm flipH="1">
            <a:off x="9555087" y="5561856"/>
            <a:ext cx="2426727" cy="384224"/>
          </a:xfrm>
          <a:prstGeom prst="rightArrow">
            <a:avLst>
              <a:gd name="adj1" fmla="val 49491"/>
              <a:gd name="adj2" fmla="val 142263"/>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grpSp>
        <p:nvGrpSpPr>
          <p:cNvPr id="63" name="Shape 279"/>
          <p:cNvGrpSpPr/>
          <p:nvPr/>
        </p:nvGrpSpPr>
        <p:grpSpPr>
          <a:xfrm rot="15057595">
            <a:off x="11592625" y="3398312"/>
            <a:ext cx="1458985" cy="1201755"/>
            <a:chOff x="48366" y="-21053"/>
            <a:chExt cx="768491" cy="1030466"/>
          </a:xfrm>
        </p:grpSpPr>
        <p:sp>
          <p:nvSpPr>
            <p:cNvPr id="64" name="Shape 280"/>
            <p:cNvSpPr/>
            <p:nvPr/>
          </p:nvSpPr>
          <p:spPr>
            <a:xfrm rot="7140000">
              <a:off x="-49212" y="403225"/>
              <a:ext cx="1068387" cy="166687"/>
            </a:xfrm>
            <a:custGeom>
              <a:avLst/>
              <a:gdLst/>
              <a:ahLst/>
              <a:cxnLst/>
              <a:rect l="0" t="0" r="0" b="0"/>
              <a:pathLst>
                <a:path w="21600" h="21600" extrusionOk="0">
                  <a:moveTo>
                    <a:pt x="0" y="0"/>
                  </a:moveTo>
                  <a:lnTo>
                    <a:pt x="21190" y="10517"/>
                  </a:lnTo>
                  <a:lnTo>
                    <a:pt x="21600" y="21600"/>
                  </a:lnTo>
                  <a:lnTo>
                    <a:pt x="410" y="11083"/>
                  </a:lnTo>
                  <a:close/>
                  <a:moveTo>
                    <a:pt x="0" y="0"/>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65" name="Shape 281"/>
            <p:cNvSpPr/>
            <p:nvPr/>
          </p:nvSpPr>
          <p:spPr>
            <a:xfrm rot="3600000">
              <a:off x="-147637" y="422275"/>
              <a:ext cx="1069975" cy="165099"/>
            </a:xfrm>
            <a:custGeom>
              <a:avLst/>
              <a:gdLst/>
              <a:ahLst/>
              <a:cxnLst/>
              <a:rect l="0" t="0" r="0" b="0"/>
              <a:pathLst>
                <a:path w="21600" h="21600" extrusionOk="0">
                  <a:moveTo>
                    <a:pt x="410" y="10517"/>
                  </a:moveTo>
                  <a:lnTo>
                    <a:pt x="21600" y="0"/>
                  </a:lnTo>
                  <a:lnTo>
                    <a:pt x="21190" y="11083"/>
                  </a:lnTo>
                  <a:lnTo>
                    <a:pt x="0" y="21600"/>
                  </a:lnTo>
                  <a:close/>
                  <a:moveTo>
                    <a:pt x="410" y="10517"/>
                  </a:moveTo>
                </a:path>
              </a:pathLst>
            </a:custGeom>
            <a:solidFill>
              <a:srgbClr val="F6001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grpSp>
    </p:spTree>
    <p:extLst>
      <p:ext uri="{BB962C8B-B14F-4D97-AF65-F5344CB8AC3E}">
        <p14:creationId xmlns:p14="http://schemas.microsoft.com/office/powerpoint/2010/main" val="839884488"/>
      </p:ext>
    </p:extLst>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6"/>
                                        </p:tgtEl>
                                        <p:attrNameLst>
                                          <p:attrName>style.visibility</p:attrName>
                                        </p:attrNameLst>
                                      </p:cBhvr>
                                      <p:to>
                                        <p:strVal val="visible"/>
                                      </p:to>
                                    </p:set>
                                    <p:animEffect transition="in" filter="fade">
                                      <p:cBhvr>
                                        <p:cTn id="7" dur="500"/>
                                        <p:tgtEl>
                                          <p:spTgt spid="3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82"/>
                                        </p:tgtEl>
                                        <p:attrNameLst>
                                          <p:attrName>style.visibility</p:attrName>
                                        </p:attrNameLst>
                                      </p:cBhvr>
                                      <p:to>
                                        <p:strVal val="visible"/>
                                      </p:to>
                                    </p:set>
                                    <p:animEffect transition="in" filter="fade">
                                      <p:cBhvr>
                                        <p:cTn id="12" dur="500"/>
                                        <p:tgtEl>
                                          <p:spTgt spid="2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23"/>
        <p:cNvGrpSpPr/>
        <p:nvPr/>
      </p:nvGrpSpPr>
      <p:grpSpPr>
        <a:xfrm>
          <a:off x="0" y="0"/>
          <a:ext cx="0" cy="0"/>
          <a:chOff x="0" y="0"/>
          <a:chExt cx="0" cy="0"/>
        </a:xfrm>
      </p:grpSpPr>
      <p:sp>
        <p:nvSpPr>
          <p:cNvPr id="326" name="Shape 326"/>
          <p:cNvSpPr/>
          <p:nvPr/>
        </p:nvSpPr>
        <p:spPr>
          <a:xfrm>
            <a:off x="4513199" y="2192089"/>
            <a:ext cx="1500924" cy="3073399"/>
          </a:xfrm>
          <a:prstGeom prst="roundRect">
            <a:avLst>
              <a:gd name="adj" fmla="val 3240"/>
            </a:avLst>
          </a:prstGeom>
          <a:solidFill>
            <a:srgbClr val="FFFA83"/>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329" name="Shape 329"/>
          <p:cNvSpPr/>
          <p:nvPr/>
        </p:nvSpPr>
        <p:spPr>
          <a:xfrm>
            <a:off x="4512075" y="6017072"/>
            <a:ext cx="1502048" cy="3650109"/>
          </a:xfrm>
          <a:prstGeom prst="roundRect">
            <a:avLst>
              <a:gd name="adj" fmla="val 3240"/>
            </a:avLst>
          </a:prstGeom>
          <a:solidFill>
            <a:srgbClr val="A072FD"/>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cxnSp>
        <p:nvCxnSpPr>
          <p:cNvPr id="331" name="Shape 331"/>
          <p:cNvCxnSpPr/>
          <p:nvPr/>
        </p:nvCxnSpPr>
        <p:spPr>
          <a:xfrm>
            <a:off x="5078017" y="5633864"/>
            <a:ext cx="9617743" cy="6276"/>
          </a:xfrm>
          <a:prstGeom prst="straightConnector1">
            <a:avLst/>
          </a:prstGeom>
          <a:noFill/>
          <a:ln w="127000" cap="rnd">
            <a:solidFill>
              <a:srgbClr val="644600"/>
            </a:solidFill>
            <a:prstDash val="solid"/>
            <a:miter/>
            <a:headEnd type="none" w="med" len="med"/>
            <a:tailEnd type="none" w="med" len="med"/>
          </a:ln>
        </p:spPr>
      </p:cxnSp>
      <p:sp>
        <p:nvSpPr>
          <p:cNvPr id="332" name="Shape 332"/>
          <p:cNvSpPr txBox="1"/>
          <p:nvPr/>
        </p:nvSpPr>
        <p:spPr>
          <a:xfrm>
            <a:off x="-121368" y="10098360"/>
            <a:ext cx="16921880" cy="18542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3B00A4"/>
              </a:buClr>
              <a:buSzPct val="25000"/>
              <a:buFont typeface="Arial"/>
              <a:buNone/>
            </a:pPr>
            <a:r>
              <a:rPr lang="en-US" sz="6400" b="0" i="0" u="none" strike="noStrike" cap="none" baseline="0" dirty="0" smtClean="0">
                <a:solidFill>
                  <a:srgbClr val="3B00A4"/>
                </a:solidFill>
                <a:latin typeface="Impact" panose="020B0806030902050204" pitchFamily="34" charset="0"/>
                <a:sym typeface="Arial"/>
              </a:rPr>
              <a:t>After leaving God, human</a:t>
            </a:r>
            <a:r>
              <a:rPr lang="en-US" sz="6400" b="0" i="0" u="none" strike="noStrike" cap="none" dirty="0" smtClean="0">
                <a:solidFill>
                  <a:srgbClr val="3B00A4"/>
                </a:solidFill>
                <a:latin typeface="Impact" panose="020B0806030902050204" pitchFamily="34" charset="0"/>
                <a:sym typeface="Arial"/>
              </a:rPr>
              <a:t> beings inherited </a:t>
            </a:r>
          </a:p>
          <a:p>
            <a:pPr marL="0" marR="0" lvl="0" indent="0" algn="ctr" rtl="0">
              <a:lnSpc>
                <a:spcPct val="100000"/>
              </a:lnSpc>
              <a:spcBef>
                <a:spcPts val="0"/>
              </a:spcBef>
              <a:spcAft>
                <a:spcPts val="0"/>
              </a:spcAft>
              <a:buClr>
                <a:srgbClr val="3B00A4"/>
              </a:buClr>
              <a:buSzPct val="25000"/>
              <a:buFont typeface="Arial"/>
              <a:buNone/>
            </a:pPr>
            <a:r>
              <a:rPr lang="en-US" sz="6400" b="0" i="0" u="none" strike="noStrike" cap="none" dirty="0" smtClean="0">
                <a:solidFill>
                  <a:srgbClr val="3B00A4"/>
                </a:solidFill>
                <a:latin typeface="Impact" panose="020B0806030902050204" pitchFamily="34" charset="0"/>
                <a:sym typeface="Arial"/>
              </a:rPr>
              <a:t>original sin and fallen nature</a:t>
            </a:r>
            <a:endParaRPr lang="en-US" sz="6400" b="0" i="0" u="none" strike="noStrike" cap="none" baseline="0" dirty="0">
              <a:solidFill>
                <a:srgbClr val="3B00A4"/>
              </a:solidFill>
              <a:latin typeface="Impact" panose="020B0806030902050204" pitchFamily="34" charset="0"/>
              <a:sym typeface="Arial"/>
            </a:endParaRPr>
          </a:p>
        </p:txBody>
      </p:sp>
      <p:sp>
        <p:nvSpPr>
          <p:cNvPr id="355" name="Shape 355"/>
          <p:cNvSpPr txBox="1"/>
          <p:nvPr/>
        </p:nvSpPr>
        <p:spPr>
          <a:xfrm>
            <a:off x="9613836" y="1978101"/>
            <a:ext cx="2475705" cy="15748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5400" dirty="0" smtClean="0">
                <a:solidFill>
                  <a:schemeClr val="dk1"/>
                </a:solidFill>
                <a:latin typeface="Impact" panose="020B0806030902050204" pitchFamily="34" charset="0"/>
              </a:rPr>
              <a:t>Spiritual Fall</a:t>
            </a:r>
            <a:endParaRPr lang="en-US" sz="5400" dirty="0">
              <a:solidFill>
                <a:schemeClr val="dk1"/>
              </a:solidFill>
              <a:latin typeface="Impact" panose="020B0806030902050204" pitchFamily="34" charset="0"/>
            </a:endParaRPr>
          </a:p>
        </p:txBody>
      </p:sp>
      <p:sp>
        <p:nvSpPr>
          <p:cNvPr id="358" name="Shape 358"/>
          <p:cNvSpPr txBox="1"/>
          <p:nvPr/>
        </p:nvSpPr>
        <p:spPr>
          <a:xfrm>
            <a:off x="9326489" y="5993904"/>
            <a:ext cx="2893092" cy="15748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5400" dirty="0">
                <a:solidFill>
                  <a:schemeClr val="dk1"/>
                </a:solidFill>
                <a:latin typeface="Impact" panose="020B0806030902050204" pitchFamily="34" charset="0"/>
              </a:rPr>
              <a:t>Physical </a:t>
            </a:r>
            <a:r>
              <a:rPr lang="en-US" sz="5400" dirty="0" smtClean="0">
                <a:solidFill>
                  <a:schemeClr val="dk1"/>
                </a:solidFill>
                <a:latin typeface="Impact" panose="020B0806030902050204" pitchFamily="34" charset="0"/>
              </a:rPr>
              <a:t>Fall</a:t>
            </a:r>
            <a:endParaRPr lang="en-US" sz="5400" dirty="0">
              <a:solidFill>
                <a:schemeClr val="dk1"/>
              </a:solidFill>
              <a:latin typeface="Impact" panose="020B0806030902050204" pitchFamily="34" charset="0"/>
            </a:endParaRPr>
          </a:p>
        </p:txBody>
      </p:sp>
      <p:sp>
        <p:nvSpPr>
          <p:cNvPr id="2" name="TextBox 1"/>
          <p:cNvSpPr txBox="1"/>
          <p:nvPr/>
        </p:nvSpPr>
        <p:spPr>
          <a:xfrm rot="10800000">
            <a:off x="4506596" y="2556227"/>
            <a:ext cx="1723549" cy="2524741"/>
          </a:xfrm>
          <a:prstGeom prst="rect">
            <a:avLst/>
          </a:prstGeom>
          <a:noFill/>
        </p:spPr>
        <p:txBody>
          <a:bodyPr vert="eaVert" wrap="square" rtlCol="0">
            <a:spAutoFit/>
          </a:bodyPr>
          <a:lstStyle/>
          <a:p>
            <a:pPr algn="ctr"/>
            <a:r>
              <a:rPr lang="en-US" altLang="ko-KR" sz="5000" b="1" dirty="0" smtClean="0">
                <a:latin typeface="Impact" panose="020B0806030902050204" pitchFamily="34" charset="0"/>
              </a:rPr>
              <a:t>Spiritual Self</a:t>
            </a:r>
            <a:endParaRPr lang="ko-KR" altLang="en-US" sz="5000" b="1" dirty="0">
              <a:latin typeface="Impact" panose="020B0806030902050204" pitchFamily="34" charset="0"/>
            </a:endParaRPr>
          </a:p>
        </p:txBody>
      </p:sp>
      <p:sp>
        <p:nvSpPr>
          <p:cNvPr id="3" name="TextBox 2"/>
          <p:cNvSpPr txBox="1"/>
          <p:nvPr/>
        </p:nvSpPr>
        <p:spPr>
          <a:xfrm rot="10800000">
            <a:off x="4415137" y="6154241"/>
            <a:ext cx="1723549" cy="3391223"/>
          </a:xfrm>
          <a:prstGeom prst="rect">
            <a:avLst/>
          </a:prstGeom>
          <a:noFill/>
        </p:spPr>
        <p:txBody>
          <a:bodyPr vert="eaVert" wrap="square" rtlCol="0">
            <a:spAutoFit/>
          </a:bodyPr>
          <a:lstStyle/>
          <a:p>
            <a:pPr algn="ctr"/>
            <a:r>
              <a:rPr lang="en-US" altLang="ko-KR" sz="5000" b="1" dirty="0" smtClean="0">
                <a:latin typeface="Impact" panose="020B0806030902050204" pitchFamily="34" charset="0"/>
              </a:rPr>
              <a:t>Physical </a:t>
            </a:r>
          </a:p>
          <a:p>
            <a:pPr algn="ctr"/>
            <a:r>
              <a:rPr lang="en-US" altLang="ko-KR" sz="5000" b="1" dirty="0" smtClean="0">
                <a:latin typeface="Impact" panose="020B0806030902050204" pitchFamily="34" charset="0"/>
              </a:rPr>
              <a:t>Self</a:t>
            </a:r>
            <a:endParaRPr lang="ko-KR" altLang="en-US" sz="5000" b="1" dirty="0">
              <a:latin typeface="Impact" panose="020B0806030902050204" pitchFamily="34" charset="0"/>
            </a:endParaRPr>
          </a:p>
        </p:txBody>
      </p:sp>
      <p:grpSp>
        <p:nvGrpSpPr>
          <p:cNvPr id="37" name="Shape 288"/>
          <p:cNvGrpSpPr/>
          <p:nvPr/>
        </p:nvGrpSpPr>
        <p:grpSpPr>
          <a:xfrm>
            <a:off x="11827581" y="3058221"/>
            <a:ext cx="2682799" cy="1727199"/>
            <a:chOff x="0" y="0"/>
            <a:chExt cx="1904999" cy="1727199"/>
          </a:xfrm>
        </p:grpSpPr>
        <p:sp>
          <p:nvSpPr>
            <p:cNvPr id="38" name="Shape 289"/>
            <p:cNvSpPr/>
            <p:nvPr/>
          </p:nvSpPr>
          <p:spPr>
            <a:xfrm>
              <a:off x="0" y="0"/>
              <a:ext cx="1904999" cy="1727199"/>
            </a:xfrm>
            <a:prstGeom prst="ellipse">
              <a:avLst/>
            </a:prstGeom>
            <a:gradFill>
              <a:gsLst>
                <a:gs pos="0">
                  <a:srgbClr val="FFFFFF"/>
                </a:gs>
                <a:gs pos="100000">
                  <a:srgbClr val="A3C205"/>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39" name="Shape 290"/>
            <p:cNvSpPr txBox="1"/>
            <p:nvPr/>
          </p:nvSpPr>
          <p:spPr>
            <a:xfrm>
              <a:off x="138111" y="381000"/>
              <a:ext cx="1617662" cy="9651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Eve</a:t>
              </a:r>
            </a:p>
          </p:txBody>
        </p:sp>
      </p:grpSp>
      <p:grpSp>
        <p:nvGrpSpPr>
          <p:cNvPr id="40" name="Shape 313"/>
          <p:cNvGrpSpPr/>
          <p:nvPr/>
        </p:nvGrpSpPr>
        <p:grpSpPr>
          <a:xfrm>
            <a:off x="6309779" y="3114577"/>
            <a:ext cx="3880122" cy="1727199"/>
            <a:chOff x="-147160" y="0"/>
            <a:chExt cx="3189299" cy="1727199"/>
          </a:xfrm>
        </p:grpSpPr>
        <p:sp>
          <p:nvSpPr>
            <p:cNvPr id="45" name="Shape 314"/>
            <p:cNvSpPr/>
            <p:nvPr/>
          </p:nvSpPr>
          <p:spPr>
            <a:xfrm>
              <a:off x="0" y="0"/>
              <a:ext cx="2857499" cy="1727199"/>
            </a:xfrm>
            <a:prstGeom prst="ellipse">
              <a:avLst/>
            </a:prstGeom>
            <a:gradFill>
              <a:gsLst>
                <a:gs pos="0">
                  <a:srgbClr val="FFFFFF"/>
                </a:gs>
                <a:gs pos="100000">
                  <a:srgbClr val="3399FF"/>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46" name="Shape 315"/>
            <p:cNvSpPr txBox="1"/>
            <p:nvPr/>
          </p:nvSpPr>
          <p:spPr>
            <a:xfrm>
              <a:off x="-147160" y="381000"/>
              <a:ext cx="3189299" cy="9651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Lucifer</a:t>
              </a:r>
            </a:p>
          </p:txBody>
        </p:sp>
      </p:grpSp>
      <p:grpSp>
        <p:nvGrpSpPr>
          <p:cNvPr id="47" name="Shape 285"/>
          <p:cNvGrpSpPr/>
          <p:nvPr/>
        </p:nvGrpSpPr>
        <p:grpSpPr>
          <a:xfrm>
            <a:off x="11270706" y="7147025"/>
            <a:ext cx="4078327" cy="1727199"/>
            <a:chOff x="-478433" y="0"/>
            <a:chExt cx="2722799" cy="1727199"/>
          </a:xfrm>
        </p:grpSpPr>
        <p:sp>
          <p:nvSpPr>
            <p:cNvPr id="48" name="Shape 286"/>
            <p:cNvSpPr/>
            <p:nvPr/>
          </p:nvSpPr>
          <p:spPr>
            <a:xfrm>
              <a:off x="-113593" y="0"/>
              <a:ext cx="1904999" cy="1727199"/>
            </a:xfrm>
            <a:prstGeom prst="ellipse">
              <a:avLst/>
            </a:prstGeom>
            <a:gradFill>
              <a:gsLst>
                <a:gs pos="0">
                  <a:srgbClr val="FFFFFF"/>
                </a:gs>
                <a:gs pos="100000">
                  <a:srgbClr val="FF6666"/>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49" name="Shape 287"/>
            <p:cNvSpPr txBox="1"/>
            <p:nvPr/>
          </p:nvSpPr>
          <p:spPr>
            <a:xfrm>
              <a:off x="-478433" y="303684"/>
              <a:ext cx="2722799" cy="9651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Adam</a:t>
              </a:r>
            </a:p>
          </p:txBody>
        </p:sp>
      </p:grpSp>
      <p:grpSp>
        <p:nvGrpSpPr>
          <p:cNvPr id="50" name="Shape 288"/>
          <p:cNvGrpSpPr/>
          <p:nvPr/>
        </p:nvGrpSpPr>
        <p:grpSpPr>
          <a:xfrm>
            <a:off x="6813835" y="7090669"/>
            <a:ext cx="2682799" cy="1727199"/>
            <a:chOff x="0" y="0"/>
            <a:chExt cx="1904999" cy="1727199"/>
          </a:xfrm>
        </p:grpSpPr>
        <p:sp>
          <p:nvSpPr>
            <p:cNvPr id="51" name="Shape 289"/>
            <p:cNvSpPr/>
            <p:nvPr/>
          </p:nvSpPr>
          <p:spPr>
            <a:xfrm>
              <a:off x="0" y="0"/>
              <a:ext cx="1904999" cy="1727199"/>
            </a:xfrm>
            <a:prstGeom prst="ellipse">
              <a:avLst/>
            </a:prstGeom>
            <a:gradFill>
              <a:gsLst>
                <a:gs pos="0">
                  <a:srgbClr val="FFFFFF"/>
                </a:gs>
                <a:gs pos="100000">
                  <a:srgbClr val="A3C205"/>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52" name="Shape 290"/>
            <p:cNvSpPr txBox="1"/>
            <p:nvPr/>
          </p:nvSpPr>
          <p:spPr>
            <a:xfrm>
              <a:off x="138111" y="381000"/>
              <a:ext cx="1617662" cy="9651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a:solidFill>
                    <a:schemeClr val="dk1"/>
                  </a:solidFill>
                  <a:latin typeface="Impact" panose="020B0806030902050204" pitchFamily="34" charset="0"/>
                </a:rPr>
                <a:t>Eve</a:t>
              </a:r>
            </a:p>
          </p:txBody>
        </p:sp>
      </p:grpSp>
      <p:sp>
        <p:nvSpPr>
          <p:cNvPr id="55" name="Shape 319"/>
          <p:cNvSpPr txBox="1"/>
          <p:nvPr/>
        </p:nvSpPr>
        <p:spPr>
          <a:xfrm>
            <a:off x="1390800" y="4841776"/>
            <a:ext cx="2022475" cy="2088232"/>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0000" dirty="0">
                <a:solidFill>
                  <a:schemeClr val="dk1"/>
                </a:solidFill>
                <a:latin typeface="Impact" panose="020B0806030902050204" pitchFamily="34" charset="0"/>
              </a:rPr>
              <a:t>God</a:t>
            </a:r>
          </a:p>
        </p:txBody>
      </p:sp>
      <p:sp>
        <p:nvSpPr>
          <p:cNvPr id="5" name="Lightning Bolt 4"/>
          <p:cNvSpPr/>
          <p:nvPr/>
        </p:nvSpPr>
        <p:spPr>
          <a:xfrm>
            <a:off x="3191000" y="2033464"/>
            <a:ext cx="1368152" cy="7704856"/>
          </a:xfrm>
          <a:prstGeom prst="lightningBol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fade">
                                      <p:cBhvr>
                                        <p:cTn id="7" dur="500"/>
                                        <p:tgtEl>
                                          <p:spTgt spid="5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32"/>
                                        </p:tgtEl>
                                        <p:attrNameLst>
                                          <p:attrName>style.visibility</p:attrName>
                                        </p:attrNameLst>
                                      </p:cBhvr>
                                      <p:to>
                                        <p:strVal val="visible"/>
                                      </p:to>
                                    </p:set>
                                    <p:animEffect transition="in" filter="fade">
                                      <p:cBhvr>
                                        <p:cTn id="15" dur="500"/>
                                        <p:tgtEl>
                                          <p:spTgt spid="3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2" grpId="0"/>
      <p:bldP spid="55" grpId="0"/>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71"/>
        <p:cNvGrpSpPr/>
        <p:nvPr/>
      </p:nvGrpSpPr>
      <p:grpSpPr>
        <a:xfrm>
          <a:off x="0" y="0"/>
          <a:ext cx="0" cy="0"/>
          <a:chOff x="0" y="0"/>
          <a:chExt cx="0" cy="0"/>
        </a:xfrm>
      </p:grpSpPr>
      <p:sp>
        <p:nvSpPr>
          <p:cNvPr id="372" name="Shape 372"/>
          <p:cNvSpPr txBox="1"/>
          <p:nvPr/>
        </p:nvSpPr>
        <p:spPr>
          <a:xfrm>
            <a:off x="886744" y="3761656"/>
            <a:ext cx="14802899" cy="11936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0044FE"/>
              </a:buClr>
              <a:buSzPct val="25000"/>
              <a:buFont typeface="Arial"/>
              <a:buNone/>
            </a:pPr>
            <a:r>
              <a:rPr lang="en-US" sz="8000" dirty="0" smtClean="0">
                <a:solidFill>
                  <a:srgbClr val="0044FE"/>
                </a:solidFill>
                <a:latin typeface="Impact" panose="020B0806030902050204" pitchFamily="34" charset="0"/>
              </a:rPr>
              <a:t>The world is hell, full of sin.</a:t>
            </a:r>
            <a:endParaRPr lang="en-US" sz="8000" dirty="0">
              <a:solidFill>
                <a:srgbClr val="0044FE"/>
              </a:solidFill>
              <a:latin typeface="Impact" panose="020B0806030902050204" pitchFamily="34" charset="0"/>
            </a:endParaRPr>
          </a:p>
        </p:txBody>
      </p:sp>
      <p:sp>
        <p:nvSpPr>
          <p:cNvPr id="373" name="Shape 373"/>
          <p:cNvSpPr txBox="1"/>
          <p:nvPr/>
        </p:nvSpPr>
        <p:spPr>
          <a:xfrm>
            <a:off x="1822848" y="9166572"/>
            <a:ext cx="12889432" cy="1795884"/>
          </a:xfrm>
          <a:prstGeom prst="rect">
            <a:avLst/>
          </a:prstGeom>
          <a:noFill/>
          <a:ln>
            <a:noFill/>
          </a:ln>
        </p:spPr>
        <p:txBody>
          <a:bodyPr lIns="0" tIns="0" rIns="0" bIns="0" anchor="t" anchorCtr="0">
            <a:noAutofit/>
          </a:bodyPr>
          <a:lstStyle/>
          <a:p>
            <a:pPr marL="0" marR="0" lvl="0" indent="0" algn="ctr" rtl="0">
              <a:lnSpc>
                <a:spcPct val="120000"/>
              </a:lnSpc>
              <a:spcBef>
                <a:spcPts val="0"/>
              </a:spcBef>
              <a:spcAft>
                <a:spcPts val="0"/>
              </a:spcAft>
              <a:buClr>
                <a:schemeClr val="dk1"/>
              </a:buClr>
              <a:buSzPct val="25000"/>
              <a:buFont typeface="Arial"/>
              <a:buNone/>
            </a:pPr>
            <a:r>
              <a:rPr lang="en-US" sz="8000" dirty="0" smtClean="0">
                <a:solidFill>
                  <a:schemeClr val="dk1"/>
                </a:solidFill>
                <a:latin typeface="Impact" panose="020B0806030902050204" pitchFamily="34" charset="0"/>
              </a:rPr>
              <a:t>You can reconnect with God.</a:t>
            </a:r>
            <a:endParaRPr lang="en-US" sz="8000" dirty="0">
              <a:solidFill>
                <a:schemeClr val="dk1"/>
              </a:solidFill>
              <a:latin typeface="Impact" panose="020B0806030902050204" pitchFamily="34" charset="0"/>
            </a:endParaRPr>
          </a:p>
        </p:txBody>
      </p:sp>
      <p:sp>
        <p:nvSpPr>
          <p:cNvPr id="4" name="Shape 372"/>
          <p:cNvSpPr txBox="1"/>
          <p:nvPr/>
        </p:nvSpPr>
        <p:spPr>
          <a:xfrm>
            <a:off x="917493" y="6497960"/>
            <a:ext cx="14802899" cy="11936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0044FE"/>
              </a:buClr>
              <a:buSzPct val="25000"/>
              <a:buFont typeface="Arial"/>
              <a:buNone/>
            </a:pPr>
            <a:r>
              <a:rPr lang="en-US" sz="8000" dirty="0">
                <a:solidFill>
                  <a:srgbClr val="0044FE"/>
                </a:solidFill>
                <a:latin typeface="Impact" panose="020B0806030902050204" pitchFamily="34" charset="0"/>
              </a:rPr>
              <a:t>Religion</a:t>
            </a:r>
            <a:r>
              <a:rPr lang="en-US" sz="8000" b="0" i="0" u="none" strike="noStrike" cap="none" baseline="0" dirty="0">
                <a:solidFill>
                  <a:srgbClr val="0044FE"/>
                </a:solidFill>
                <a:latin typeface="Impact" panose="020B0806030902050204" pitchFamily="34" charset="0"/>
                <a:sym typeface="Arial"/>
              </a:rPr>
              <a:t>: </a:t>
            </a:r>
            <a:r>
              <a:rPr lang="en-US" sz="8000" b="0" i="1" u="none" strike="noStrike" cap="none" baseline="0" dirty="0" err="1" smtClean="0">
                <a:solidFill>
                  <a:srgbClr val="0044FE"/>
                </a:solidFill>
                <a:latin typeface="Impact" panose="020B0806030902050204" pitchFamily="34" charset="0"/>
                <a:sym typeface="Arial"/>
              </a:rPr>
              <a:t>religare</a:t>
            </a:r>
            <a:r>
              <a:rPr lang="en-US" sz="8000" dirty="0">
                <a:solidFill>
                  <a:srgbClr val="0044FE"/>
                </a:solidFill>
                <a:latin typeface="Impact" panose="020B0806030902050204" pitchFamily="34" charset="0"/>
              </a:rPr>
              <a:t> </a:t>
            </a:r>
            <a:r>
              <a:rPr lang="en-US" sz="8000" dirty="0" smtClean="0">
                <a:solidFill>
                  <a:srgbClr val="0044FE"/>
                </a:solidFill>
                <a:latin typeface="Impact" panose="020B0806030902050204" pitchFamily="34" charset="0"/>
              </a:rPr>
              <a:t> =</a:t>
            </a:r>
            <a:r>
              <a:rPr lang="en-US" sz="8000" b="0" i="0" u="none" strike="noStrike" cap="none" baseline="0" dirty="0" smtClean="0">
                <a:solidFill>
                  <a:srgbClr val="0044FE"/>
                </a:solidFill>
                <a:latin typeface="Impact" panose="020B0806030902050204" pitchFamily="34" charset="0"/>
                <a:sym typeface="Arial"/>
              </a:rPr>
              <a:t> </a:t>
            </a:r>
            <a:r>
              <a:rPr lang="en-US" sz="8000" dirty="0">
                <a:solidFill>
                  <a:srgbClr val="0044FE"/>
                </a:solidFill>
                <a:latin typeface="Impact" panose="020B0806030902050204" pitchFamily="34" charset="0"/>
              </a:rPr>
              <a:t>recombine</a:t>
            </a:r>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3"/>
                                        </p:tgtEl>
                                        <p:attrNameLst>
                                          <p:attrName>style.visibility</p:attrName>
                                        </p:attrNameLst>
                                      </p:cBhvr>
                                      <p:to>
                                        <p:strVal val="visible"/>
                                      </p:to>
                                    </p:set>
                                    <p:animEffect transition="in" filter="fade">
                                      <p:cBhvr>
                                        <p:cTn id="12" dur="500"/>
                                        <p:tgtEl>
                                          <p:spTgt spid="3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3"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71"/>
        <p:cNvGrpSpPr/>
        <p:nvPr/>
      </p:nvGrpSpPr>
      <p:grpSpPr>
        <a:xfrm>
          <a:off x="0" y="0"/>
          <a:ext cx="0" cy="0"/>
          <a:chOff x="0" y="0"/>
          <a:chExt cx="0" cy="0"/>
        </a:xfrm>
      </p:grpSpPr>
      <p:sp>
        <p:nvSpPr>
          <p:cNvPr id="372" name="Shape 372"/>
          <p:cNvSpPr txBox="1"/>
          <p:nvPr/>
        </p:nvSpPr>
        <p:spPr>
          <a:xfrm>
            <a:off x="886744" y="6497960"/>
            <a:ext cx="14802899" cy="2736304"/>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0044FE"/>
              </a:buClr>
              <a:buSzPct val="25000"/>
              <a:buFont typeface="Arial"/>
              <a:buNone/>
            </a:pPr>
            <a:r>
              <a:rPr lang="en-US" sz="8000" dirty="0" smtClean="0">
                <a:solidFill>
                  <a:srgbClr val="0044FE"/>
                </a:solidFill>
                <a:latin typeface="Impact" panose="020B0806030902050204" pitchFamily="34" charset="0"/>
              </a:rPr>
              <a:t>We will answer this </a:t>
            </a:r>
          </a:p>
          <a:p>
            <a:pPr marL="0" marR="0" lvl="0" indent="0" algn="ctr" rtl="0">
              <a:lnSpc>
                <a:spcPct val="100000"/>
              </a:lnSpc>
              <a:spcBef>
                <a:spcPts val="0"/>
              </a:spcBef>
              <a:spcAft>
                <a:spcPts val="0"/>
              </a:spcAft>
              <a:buClr>
                <a:srgbClr val="0044FE"/>
              </a:buClr>
              <a:buSzPct val="25000"/>
              <a:buFont typeface="Arial"/>
              <a:buNone/>
            </a:pPr>
            <a:r>
              <a:rPr lang="en-US" sz="8000" dirty="0" smtClean="0">
                <a:solidFill>
                  <a:srgbClr val="0044FE"/>
                </a:solidFill>
                <a:latin typeface="Impact" panose="020B0806030902050204" pitchFamily="34" charset="0"/>
              </a:rPr>
              <a:t>question in the next session. </a:t>
            </a:r>
            <a:endParaRPr lang="en-US" sz="8000" dirty="0">
              <a:solidFill>
                <a:srgbClr val="0044FE"/>
              </a:solidFill>
              <a:latin typeface="Impact" panose="020B0806030902050204" pitchFamily="34" charset="0"/>
            </a:endParaRPr>
          </a:p>
        </p:txBody>
      </p:sp>
      <p:sp>
        <p:nvSpPr>
          <p:cNvPr id="5" name="Shape 372"/>
          <p:cNvSpPr txBox="1"/>
          <p:nvPr/>
        </p:nvSpPr>
        <p:spPr>
          <a:xfrm>
            <a:off x="886744" y="4193704"/>
            <a:ext cx="14802899" cy="11936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0044FE"/>
              </a:buClr>
              <a:buSzPct val="25000"/>
              <a:buFont typeface="Arial"/>
              <a:buNone/>
            </a:pPr>
            <a:r>
              <a:rPr lang="en-US" sz="8000" dirty="0" smtClean="0">
                <a:solidFill>
                  <a:srgbClr val="0044FE"/>
                </a:solidFill>
                <a:latin typeface="Impact" panose="020B0806030902050204" pitchFamily="34" charset="0"/>
              </a:rPr>
              <a:t>Why did God let </a:t>
            </a:r>
            <a:r>
              <a:rPr lang="en-US" sz="8000" smtClean="0">
                <a:solidFill>
                  <a:srgbClr val="0044FE"/>
                </a:solidFill>
                <a:latin typeface="Impact" panose="020B0806030902050204" pitchFamily="34" charset="0"/>
              </a:rPr>
              <a:t>the Fall happen</a:t>
            </a:r>
            <a:r>
              <a:rPr lang="en-US" sz="8000" dirty="0" smtClean="0">
                <a:solidFill>
                  <a:srgbClr val="0044FE"/>
                </a:solidFill>
                <a:latin typeface="Impact" panose="020B0806030902050204" pitchFamily="34" charset="0"/>
              </a:rPr>
              <a:t>? </a:t>
            </a:r>
            <a:endParaRPr lang="en-US" sz="8000" dirty="0">
              <a:solidFill>
                <a:srgbClr val="0044FE"/>
              </a:solidFill>
              <a:latin typeface="Impact" panose="020B0806030902050204" pitchFamily="34" charset="0"/>
            </a:endParaRPr>
          </a:p>
        </p:txBody>
      </p:sp>
    </p:spTree>
    <p:extLst>
      <p:ext uri="{BB962C8B-B14F-4D97-AF65-F5344CB8AC3E}">
        <p14:creationId xmlns:p14="http://schemas.microsoft.com/office/powerpoint/2010/main" val="4219184766"/>
      </p:ext>
    </p:extLst>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2"/>
                                        </p:tgtEl>
                                        <p:attrNameLst>
                                          <p:attrName>style.visibility</p:attrName>
                                        </p:attrNameLst>
                                      </p:cBhvr>
                                      <p:to>
                                        <p:strVal val="visible"/>
                                      </p:to>
                                    </p:set>
                                    <p:animEffect transition="in" filter="fade">
                                      <p:cBhvr>
                                        <p:cTn id="7" dur="500"/>
                                        <p:tgtEl>
                                          <p:spTgt spid="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3"/>
        <p:cNvGrpSpPr/>
        <p:nvPr/>
      </p:nvGrpSpPr>
      <p:grpSpPr>
        <a:xfrm>
          <a:off x="0" y="0"/>
          <a:ext cx="0" cy="0"/>
          <a:chOff x="0" y="0"/>
          <a:chExt cx="0" cy="0"/>
        </a:xfrm>
      </p:grpSpPr>
      <p:sp>
        <p:nvSpPr>
          <p:cNvPr id="35" name="Shape 35"/>
          <p:cNvSpPr/>
          <p:nvPr/>
        </p:nvSpPr>
        <p:spPr>
          <a:xfrm>
            <a:off x="940916" y="2489199"/>
            <a:ext cx="4640218" cy="8128000"/>
          </a:xfrm>
          <a:prstGeom prst="roundRect">
            <a:avLst>
              <a:gd name="adj" fmla="val 3391"/>
            </a:avLst>
          </a:prstGeom>
          <a:solidFill>
            <a:srgbClr val="84DDFD"/>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36" name="Shape 36"/>
          <p:cNvSpPr txBox="1"/>
          <p:nvPr/>
        </p:nvSpPr>
        <p:spPr>
          <a:xfrm>
            <a:off x="940916" y="3532460"/>
            <a:ext cx="4640371" cy="2749476"/>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5400" dirty="0" smtClean="0">
                <a:solidFill>
                  <a:schemeClr val="dk1"/>
                </a:solidFill>
                <a:latin typeface="Impact" panose="020B0806030902050204" pitchFamily="34" charset="0"/>
              </a:rPr>
              <a:t>Religions regard it as a grave sin…</a:t>
            </a:r>
          </a:p>
          <a:p>
            <a:pPr marL="0" marR="0" lvl="0" indent="0" algn="ctr" rtl="0">
              <a:lnSpc>
                <a:spcPct val="100000"/>
              </a:lnSpc>
              <a:spcBef>
                <a:spcPts val="0"/>
              </a:spcBef>
              <a:spcAft>
                <a:spcPts val="0"/>
              </a:spcAft>
              <a:buClr>
                <a:schemeClr val="dk1"/>
              </a:buClr>
              <a:buSzPct val="25000"/>
              <a:buFont typeface="Arial"/>
              <a:buNone/>
            </a:pPr>
            <a:endParaRPr lang="en-US" altLang="ko-KR" sz="5400" dirty="0">
              <a:solidFill>
                <a:schemeClr val="dk1"/>
              </a:solidFill>
              <a:latin typeface="Impact" panose="020B0806030902050204" pitchFamily="34" charset="0"/>
              <a:ea typeface="나눔고딕OTF ExtraBold" pitchFamily="1" charset="-127"/>
              <a:sym typeface="나눔고딕OTF ExtraBold" pitchFamily="1" charset="-127"/>
            </a:endParaRPr>
          </a:p>
        </p:txBody>
      </p:sp>
      <p:sp>
        <p:nvSpPr>
          <p:cNvPr id="12" name="Shape 36"/>
          <p:cNvSpPr txBox="1"/>
          <p:nvPr/>
        </p:nvSpPr>
        <p:spPr>
          <a:xfrm>
            <a:off x="958751" y="6785992"/>
            <a:ext cx="4640371" cy="2749476"/>
          </a:xfrm>
          <a:prstGeom prst="rect">
            <a:avLst/>
          </a:prstGeom>
          <a:noFill/>
          <a:ln>
            <a:noFill/>
          </a:ln>
        </p:spPr>
        <p:txBody>
          <a:bodyPr lIns="0" tIns="0" rIns="0" bIns="0" anchor="t" anchorCtr="0">
            <a:noAutofit/>
          </a:bodyPr>
          <a:lstStyle/>
          <a:p>
            <a:pPr algn="ctr">
              <a:buClr>
                <a:schemeClr val="dk1"/>
              </a:buClr>
              <a:buSzPct val="25000"/>
            </a:pPr>
            <a:r>
              <a:rPr lang="en-US" altLang="ko-KR" sz="5400" dirty="0">
                <a:latin typeface="Impact" panose="020B0806030902050204" pitchFamily="34" charset="0"/>
                <a:ea typeface="나눔고딕OTF ExtraBold" pitchFamily="1" charset="-127"/>
                <a:sym typeface="나눔고딕OTF ExtraBold" pitchFamily="1" charset="-127"/>
              </a:rPr>
              <a:t>Science reveals </a:t>
            </a:r>
            <a:r>
              <a:rPr lang="en-US" altLang="ko-KR" sz="5400" dirty="0" smtClean="0">
                <a:latin typeface="Impact" panose="020B0806030902050204" pitchFamily="34" charset="0"/>
                <a:ea typeface="나눔고딕OTF ExtraBold" pitchFamily="1" charset="-127"/>
                <a:sym typeface="나눔고딕OTF ExtraBold" pitchFamily="1" charset="-127"/>
              </a:rPr>
              <a:t>it as </a:t>
            </a:r>
            <a:r>
              <a:rPr lang="en-US" altLang="ko-KR" sz="5400" dirty="0">
                <a:latin typeface="Impact" panose="020B0806030902050204" pitchFamily="34" charset="0"/>
                <a:ea typeface="나눔고딕OTF ExtraBold" pitchFamily="1" charset="-127"/>
                <a:sym typeface="나눔고딕OTF ExtraBold" pitchFamily="1" charset="-127"/>
              </a:rPr>
              <a:t>destructive of well being</a:t>
            </a:r>
            <a:r>
              <a:rPr lang="en-US" altLang="ko-KR" sz="5400" dirty="0" smtClean="0">
                <a:latin typeface="Impact" panose="020B0806030902050204" pitchFamily="34" charset="0"/>
                <a:ea typeface="나눔고딕OTF ExtraBold" pitchFamily="1" charset="-127"/>
                <a:sym typeface="나눔고딕OTF ExtraBold" pitchFamily="1" charset="-127"/>
              </a:rPr>
              <a:t>…</a:t>
            </a:r>
            <a:endParaRPr lang="en-US" sz="5400" dirty="0" smtClean="0">
              <a:solidFill>
                <a:schemeClr val="dk1"/>
              </a:solidFill>
              <a:latin typeface="Impact" panose="020B0806030902050204" pitchFamily="34" charset="0"/>
            </a:endParaRPr>
          </a:p>
          <a:p>
            <a:pPr marL="0" marR="0" lvl="0" indent="0" algn="ctr" rtl="0">
              <a:lnSpc>
                <a:spcPct val="100000"/>
              </a:lnSpc>
              <a:spcBef>
                <a:spcPts val="0"/>
              </a:spcBef>
              <a:spcAft>
                <a:spcPts val="0"/>
              </a:spcAft>
              <a:buClr>
                <a:schemeClr val="dk1"/>
              </a:buClr>
              <a:buSzPct val="25000"/>
              <a:buFont typeface="Arial"/>
              <a:buNone/>
            </a:pPr>
            <a:endParaRPr lang="en-US" altLang="ko-KR" sz="5400" dirty="0">
              <a:solidFill>
                <a:schemeClr val="dk1"/>
              </a:solidFill>
              <a:latin typeface="Impact" panose="020B0806030902050204" pitchFamily="34" charset="0"/>
              <a:ea typeface="나눔고딕OTF ExtraBold" pitchFamily="1" charset="-127"/>
              <a:sym typeface="나눔고딕OTF ExtraBold" pitchFamily="1" charset="-127"/>
            </a:endParaRPr>
          </a:p>
        </p:txBody>
      </p:sp>
      <p:sp>
        <p:nvSpPr>
          <p:cNvPr id="38" name="Shape 38"/>
          <p:cNvSpPr txBox="1"/>
          <p:nvPr/>
        </p:nvSpPr>
        <p:spPr>
          <a:xfrm>
            <a:off x="6167120" y="3113584"/>
            <a:ext cx="8905200" cy="18542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7200" dirty="0" smtClean="0">
                <a:solidFill>
                  <a:schemeClr val="dk1"/>
                </a:solidFill>
                <a:latin typeface="Impact" panose="020B0806030902050204" pitchFamily="34" charset="0"/>
              </a:rPr>
              <a:t>But no one can curtail sexual immorality.</a:t>
            </a:r>
            <a:endParaRPr lang="en-US" sz="7200" dirty="0">
              <a:solidFill>
                <a:schemeClr val="dk1"/>
              </a:solidFill>
              <a:latin typeface="Impact" panose="020B0806030902050204" pitchFamily="34" charset="0"/>
            </a:endParaRPr>
          </a:p>
        </p:txBody>
      </p:sp>
      <p:sp>
        <p:nvSpPr>
          <p:cNvPr id="41" name="Shape 41"/>
          <p:cNvSpPr txBox="1"/>
          <p:nvPr/>
        </p:nvSpPr>
        <p:spPr>
          <a:xfrm>
            <a:off x="7943528" y="5576764"/>
            <a:ext cx="5184871" cy="2219052"/>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7200" dirty="0" smtClean="0">
                <a:solidFill>
                  <a:schemeClr val="dk1"/>
                </a:solidFill>
                <a:latin typeface="Impact" panose="020B0806030902050204" pitchFamily="34" charset="0"/>
              </a:rPr>
              <a:t>This sin is </a:t>
            </a:r>
          </a:p>
          <a:p>
            <a:pPr marL="0" marR="0" lvl="0" indent="0" algn="ctr" rtl="0">
              <a:lnSpc>
                <a:spcPct val="100000"/>
              </a:lnSpc>
              <a:spcBef>
                <a:spcPts val="0"/>
              </a:spcBef>
              <a:spcAft>
                <a:spcPts val="0"/>
              </a:spcAft>
              <a:buClr>
                <a:schemeClr val="dk1"/>
              </a:buClr>
              <a:buSzPct val="25000"/>
              <a:buFont typeface="Arial"/>
              <a:buNone/>
            </a:pPr>
            <a:r>
              <a:rPr lang="en-US" sz="7200" dirty="0">
                <a:solidFill>
                  <a:schemeClr val="dk1"/>
                </a:solidFill>
                <a:latin typeface="Impact" panose="020B0806030902050204" pitchFamily="34" charset="0"/>
              </a:rPr>
              <a:t>p</a:t>
            </a:r>
            <a:r>
              <a:rPr lang="en-US" sz="7200" dirty="0" smtClean="0">
                <a:solidFill>
                  <a:schemeClr val="dk1"/>
                </a:solidFill>
                <a:latin typeface="Impact" panose="020B0806030902050204" pitchFamily="34" charset="0"/>
              </a:rPr>
              <a:t>art of us</a:t>
            </a:r>
            <a:endParaRPr lang="en-US" sz="7200" dirty="0">
              <a:solidFill>
                <a:schemeClr val="dk1"/>
              </a:solidFill>
              <a:latin typeface="Impact" panose="020B0806030902050204" pitchFamily="34" charset="0"/>
            </a:endParaRPr>
          </a:p>
        </p:txBody>
      </p:sp>
      <p:sp>
        <p:nvSpPr>
          <p:cNvPr id="42" name="Shape 42"/>
          <p:cNvSpPr txBox="1"/>
          <p:nvPr/>
        </p:nvSpPr>
        <p:spPr>
          <a:xfrm>
            <a:off x="5999312" y="8097044"/>
            <a:ext cx="8866187" cy="2748383"/>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7200" dirty="0">
                <a:solidFill>
                  <a:schemeClr val="dk1"/>
                </a:solidFill>
                <a:latin typeface="Impact" panose="020B0806030902050204" pitchFamily="34" charset="0"/>
              </a:rPr>
              <a:t>The motivation and process of the </a:t>
            </a:r>
            <a:r>
              <a:rPr lang="en-US" sz="7200" dirty="0" smtClean="0">
                <a:solidFill>
                  <a:schemeClr val="dk1"/>
                </a:solidFill>
                <a:latin typeface="Impact" panose="020B0806030902050204" pitchFamily="34" charset="0"/>
              </a:rPr>
              <a:t>Fall</a:t>
            </a:r>
            <a:endParaRPr lang="en-US" sz="7200" dirty="0">
              <a:solidFill>
                <a:schemeClr val="dk1"/>
              </a:solidFill>
              <a:latin typeface="Impact" panose="020B080603090205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fade">
                                      <p:cBhvr>
                                        <p:cTn id="17" dur="500"/>
                                        <p:tgtEl>
                                          <p:spTgt spid="4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8" grpId="0"/>
      <p:bldP spid="41" grpId="0"/>
      <p:bldP spid="4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6"/>
        <p:cNvGrpSpPr/>
        <p:nvPr/>
      </p:nvGrpSpPr>
      <p:grpSpPr>
        <a:xfrm>
          <a:off x="0" y="0"/>
          <a:ext cx="0" cy="0"/>
          <a:chOff x="0" y="0"/>
          <a:chExt cx="0" cy="0"/>
        </a:xfrm>
      </p:grpSpPr>
      <p:sp>
        <p:nvSpPr>
          <p:cNvPr id="49" name="Shape 49"/>
          <p:cNvSpPr txBox="1"/>
          <p:nvPr/>
        </p:nvSpPr>
        <p:spPr>
          <a:xfrm>
            <a:off x="2829468" y="8447088"/>
            <a:ext cx="10874700" cy="215642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FF2712"/>
              </a:buClr>
              <a:buSzPct val="25000"/>
              <a:buFont typeface="Arial"/>
              <a:buNone/>
            </a:pPr>
            <a:r>
              <a:rPr lang="en-US" sz="6400" b="1" dirty="0" smtClean="0">
                <a:solidFill>
                  <a:srgbClr val="FF2712"/>
                </a:solidFill>
                <a:latin typeface="Impact" panose="020B0806030902050204" pitchFamily="34" charset="0"/>
              </a:rPr>
              <a:t>Did Satan exist from the beginning?</a:t>
            </a:r>
          </a:p>
        </p:txBody>
      </p:sp>
      <p:sp>
        <p:nvSpPr>
          <p:cNvPr id="9" name="Shape 49"/>
          <p:cNvSpPr txBox="1"/>
          <p:nvPr/>
        </p:nvSpPr>
        <p:spPr>
          <a:xfrm>
            <a:off x="2830960" y="10603508"/>
            <a:ext cx="10874700" cy="2156420"/>
          </a:xfrm>
          <a:prstGeom prst="rect">
            <a:avLst/>
          </a:prstGeom>
          <a:noFill/>
          <a:ln>
            <a:noFill/>
          </a:ln>
        </p:spPr>
        <p:txBody>
          <a:bodyPr lIns="0" tIns="0" rIns="0" bIns="0" anchor="t" anchorCtr="0">
            <a:noAutofit/>
          </a:bodyPr>
          <a:lstStyle/>
          <a:p>
            <a:pPr lvl="0" algn="ctr">
              <a:buClr>
                <a:srgbClr val="FF2712"/>
              </a:buClr>
              <a:buSzPct val="25000"/>
            </a:pPr>
            <a:r>
              <a:rPr lang="en-US" sz="6400" b="1" dirty="0">
                <a:solidFill>
                  <a:srgbClr val="FF2712"/>
                </a:solidFill>
                <a:latin typeface="Impact" panose="020B0806030902050204" pitchFamily="34" charset="0"/>
              </a:rPr>
              <a:t>If so, evil is </a:t>
            </a:r>
            <a:r>
              <a:rPr lang="en-US" sz="6400" b="1" dirty="0" smtClean="0">
                <a:solidFill>
                  <a:srgbClr val="FF2712"/>
                </a:solidFill>
                <a:latin typeface="Impact" panose="020B0806030902050204" pitchFamily="34" charset="0"/>
              </a:rPr>
              <a:t>eternal and true goodness </a:t>
            </a:r>
            <a:r>
              <a:rPr lang="en-US" sz="6400" b="1" dirty="0">
                <a:solidFill>
                  <a:srgbClr val="FF2712"/>
                </a:solidFill>
                <a:latin typeface="Impact" panose="020B0806030902050204" pitchFamily="34" charset="0"/>
              </a:rPr>
              <a:t>is impossible. </a:t>
            </a:r>
          </a:p>
        </p:txBody>
      </p:sp>
      <p:grpSp>
        <p:nvGrpSpPr>
          <p:cNvPr id="2" name="Group 1"/>
          <p:cNvGrpSpPr/>
          <p:nvPr/>
        </p:nvGrpSpPr>
        <p:grpSpPr>
          <a:xfrm>
            <a:off x="1341350" y="1025352"/>
            <a:ext cx="13796699" cy="7272808"/>
            <a:chOff x="1341350" y="1025352"/>
            <a:chExt cx="13796699" cy="7272808"/>
          </a:xfrm>
        </p:grpSpPr>
        <p:sp>
          <p:nvSpPr>
            <p:cNvPr id="48" name="Shape 48"/>
            <p:cNvSpPr txBox="1"/>
            <p:nvPr/>
          </p:nvSpPr>
          <p:spPr>
            <a:xfrm>
              <a:off x="1341350" y="1025352"/>
              <a:ext cx="13796699" cy="10923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7200" dirty="0" smtClean="0">
                  <a:solidFill>
                    <a:schemeClr val="dk1"/>
                  </a:solidFill>
                  <a:latin typeface="Impact" panose="020B0806030902050204" pitchFamily="34" charset="0"/>
                </a:rPr>
                <a:t>Satan caused </a:t>
              </a:r>
              <a:r>
                <a:rPr lang="en-US" sz="7200" dirty="0">
                  <a:solidFill>
                    <a:schemeClr val="dk1"/>
                  </a:solidFill>
                  <a:latin typeface="Impact" panose="020B0806030902050204" pitchFamily="34" charset="0"/>
                </a:rPr>
                <a:t>humankind to </a:t>
              </a:r>
              <a:r>
                <a:rPr lang="en-US" sz="7200" dirty="0" smtClean="0">
                  <a:solidFill>
                    <a:schemeClr val="dk1"/>
                  </a:solidFill>
                  <a:latin typeface="Impact" panose="020B0806030902050204" pitchFamily="34" charset="0"/>
                </a:rPr>
                <a:t>fall</a:t>
              </a:r>
              <a:endParaRPr lang="en-US" sz="7200" dirty="0">
                <a:solidFill>
                  <a:schemeClr val="dk1"/>
                </a:solidFill>
                <a:latin typeface="Impact" panose="020B0806030902050204" pitchFamily="34" charset="0"/>
              </a:endParaRPr>
            </a:p>
          </p:txBody>
        </p:sp>
        <p:pic>
          <p:nvPicPr>
            <p:cNvPr id="10" name="Shape 69"/>
            <p:cNvPicPr preferRelativeResize="0"/>
            <p:nvPr/>
          </p:nvPicPr>
          <p:blipFill rotWithShape="1">
            <a:blip r:embed="rId3">
              <a:alphaModFix/>
            </a:blip>
            <a:srcRect l="5064" t="61891" r="62499" b="11430"/>
            <a:stretch/>
          </p:blipFill>
          <p:spPr>
            <a:xfrm>
              <a:off x="6071320" y="2321496"/>
              <a:ext cx="4536504" cy="5976664"/>
            </a:xfrm>
            <a:prstGeom prst="rect">
              <a:avLst/>
            </a:prstGeom>
            <a:solidFill>
              <a:srgbClr val="FFFFFF"/>
            </a:solidFill>
            <a:ln w="12700" cap="rnd">
              <a:solidFill>
                <a:srgbClr val="676767"/>
              </a:solidFill>
              <a:prstDash val="solid"/>
              <a:round/>
              <a:headEnd type="none" w="med" len="med"/>
              <a:tailEnd type="none" w="med" len="med"/>
            </a:ln>
          </p:spPr>
        </p:pic>
      </p:gr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7"/>
        <p:cNvGrpSpPr/>
        <p:nvPr/>
      </p:nvGrpSpPr>
      <p:grpSpPr>
        <a:xfrm>
          <a:off x="0" y="0"/>
          <a:ext cx="0" cy="0"/>
          <a:chOff x="0" y="0"/>
          <a:chExt cx="0" cy="0"/>
        </a:xfrm>
      </p:grpSpPr>
      <p:pic>
        <p:nvPicPr>
          <p:cNvPr id="3" name="Shape 69"/>
          <p:cNvPicPr preferRelativeResize="0"/>
          <p:nvPr/>
        </p:nvPicPr>
        <p:blipFill rotWithShape="1">
          <a:blip r:embed="rId3">
            <a:alphaModFix/>
          </a:blip>
          <a:srcRect l="5064" t="61891" r="62499" b="11430"/>
          <a:stretch/>
        </p:blipFill>
        <p:spPr>
          <a:xfrm>
            <a:off x="6071320" y="2321496"/>
            <a:ext cx="4536504" cy="5976664"/>
          </a:xfrm>
          <a:prstGeom prst="rect">
            <a:avLst/>
          </a:prstGeom>
          <a:solidFill>
            <a:srgbClr val="FFFFFF"/>
          </a:solidFill>
          <a:ln w="12700" cap="rnd">
            <a:solidFill>
              <a:srgbClr val="676767"/>
            </a:solidFill>
            <a:prstDash val="solid"/>
            <a:round/>
            <a:headEnd type="none" w="med" len="med"/>
            <a:tailEnd type="none" w="med" len="med"/>
          </a:ln>
        </p:spPr>
      </p:pic>
      <p:sp>
        <p:nvSpPr>
          <p:cNvPr id="58" name="Shape 58"/>
          <p:cNvSpPr txBox="1"/>
          <p:nvPr/>
        </p:nvSpPr>
        <p:spPr>
          <a:xfrm>
            <a:off x="958752" y="8658200"/>
            <a:ext cx="14605000" cy="1371599"/>
          </a:xfrm>
          <a:prstGeom prst="rect">
            <a:avLst/>
          </a:prstGeom>
          <a:noFill/>
          <a:ln>
            <a:noFill/>
          </a:ln>
        </p:spPr>
        <p:txBody>
          <a:bodyPr lIns="0" tIns="0" rIns="0" bIns="0" anchor="t" anchorCtr="0">
            <a:noAutofit/>
          </a:bodyPr>
          <a:lstStyle/>
          <a:p>
            <a:pPr marL="0" marR="0" lvl="0" indent="0" algn="ctr" rtl="0">
              <a:lnSpc>
                <a:spcPct val="130000"/>
              </a:lnSpc>
              <a:spcBef>
                <a:spcPts val="0"/>
              </a:spcBef>
              <a:spcAft>
                <a:spcPts val="0"/>
              </a:spcAft>
              <a:buClr>
                <a:schemeClr val="dk1"/>
              </a:buClr>
              <a:buSzPct val="25000"/>
              <a:buFont typeface="Arial"/>
              <a:buNone/>
            </a:pPr>
            <a:r>
              <a:rPr lang="en-US" sz="7200" dirty="0" smtClean="0">
                <a:solidFill>
                  <a:schemeClr val="dk1"/>
                </a:solidFill>
                <a:latin typeface="Impact" panose="020B0806030902050204" pitchFamily="34" charset="0"/>
              </a:rPr>
              <a:t>Creation could not have come about.</a:t>
            </a:r>
            <a:endParaRPr lang="en-US" sz="7200" dirty="0">
              <a:solidFill>
                <a:schemeClr val="dk1"/>
              </a:solidFill>
              <a:latin typeface="Impact" panose="020B080603090205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2"/>
        <p:cNvGrpSpPr/>
        <p:nvPr/>
      </p:nvGrpSpPr>
      <p:grpSpPr>
        <a:xfrm>
          <a:off x="0" y="0"/>
          <a:ext cx="0" cy="0"/>
          <a:chOff x="0" y="0"/>
          <a:chExt cx="0" cy="0"/>
        </a:xfrm>
      </p:grpSpPr>
      <p:pic>
        <p:nvPicPr>
          <p:cNvPr id="2" name="Picture 1" descr="kindness-flower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0800" y="1745432"/>
            <a:ext cx="13681520" cy="8208912"/>
          </a:xfrm>
          <a:prstGeom prst="rect">
            <a:avLst/>
          </a:prstGeom>
        </p:spPr>
      </p:pic>
      <p:sp>
        <p:nvSpPr>
          <p:cNvPr id="63" name="Shape 63"/>
          <p:cNvSpPr txBox="1"/>
          <p:nvPr/>
        </p:nvSpPr>
        <p:spPr>
          <a:xfrm>
            <a:off x="886744" y="8370168"/>
            <a:ext cx="14605000" cy="3168352"/>
          </a:xfrm>
          <a:prstGeom prst="rect">
            <a:avLst/>
          </a:prstGeom>
          <a:noFill/>
          <a:ln>
            <a:noFill/>
          </a:ln>
        </p:spPr>
        <p:txBody>
          <a:bodyPr lIns="0" tIns="0" rIns="0" bIns="0" anchor="t" anchorCtr="0">
            <a:noAutofit/>
          </a:bodyPr>
          <a:lstStyle/>
          <a:p>
            <a:pPr lvl="0" algn="ctr">
              <a:lnSpc>
                <a:spcPct val="130000"/>
              </a:lnSpc>
              <a:buClr>
                <a:srgbClr val="FF2712"/>
              </a:buClr>
              <a:buSzPct val="25000"/>
            </a:pPr>
            <a:r>
              <a:rPr lang="en-US" sz="7200" dirty="0">
                <a:solidFill>
                  <a:schemeClr val="bg1"/>
                </a:solidFill>
                <a:latin typeface="Impact" panose="020B0806030902050204" pitchFamily="34" charset="0"/>
              </a:rPr>
              <a:t>The God of goodness </a:t>
            </a:r>
            <a:endParaRPr lang="en-US" sz="7200" dirty="0" smtClean="0">
              <a:solidFill>
                <a:schemeClr val="bg1"/>
              </a:solidFill>
              <a:latin typeface="Impact" panose="020B0806030902050204" pitchFamily="34" charset="0"/>
            </a:endParaRPr>
          </a:p>
          <a:p>
            <a:pPr lvl="0" algn="ctr">
              <a:lnSpc>
                <a:spcPct val="130000"/>
              </a:lnSpc>
              <a:buClr>
                <a:srgbClr val="FF2712"/>
              </a:buClr>
              <a:buSzPct val="25000"/>
            </a:pPr>
            <a:r>
              <a:rPr lang="en-US" sz="7200" dirty="0" smtClean="0">
                <a:solidFill>
                  <a:schemeClr val="dk1"/>
                </a:solidFill>
                <a:latin typeface="Impact" panose="020B0806030902050204" pitchFamily="34" charset="0"/>
              </a:rPr>
              <a:t>would </a:t>
            </a:r>
            <a:r>
              <a:rPr lang="en-US" sz="7200" dirty="0">
                <a:solidFill>
                  <a:schemeClr val="dk1"/>
                </a:solidFill>
                <a:latin typeface="Impact" panose="020B0806030902050204" pitchFamily="34" charset="0"/>
              </a:rPr>
              <a:t>never create Satan.</a:t>
            </a:r>
          </a:p>
        </p:txBody>
      </p:sp>
      <p:sp>
        <p:nvSpPr>
          <p:cNvPr id="3" name="Shape 63"/>
          <p:cNvSpPr txBox="1"/>
          <p:nvPr/>
        </p:nvSpPr>
        <p:spPr>
          <a:xfrm>
            <a:off x="2038872" y="5575548"/>
            <a:ext cx="12457384" cy="3514700"/>
          </a:xfrm>
          <a:prstGeom prst="rect">
            <a:avLst/>
          </a:prstGeom>
          <a:noFill/>
          <a:ln>
            <a:noFill/>
          </a:ln>
        </p:spPr>
        <p:txBody>
          <a:bodyPr lIns="0" tIns="0" rIns="0" bIns="0" anchor="t" anchorCtr="0">
            <a:noAutofit/>
          </a:bodyPr>
          <a:lstStyle/>
          <a:p>
            <a:pPr marL="0" marR="0" lvl="0" indent="0" algn="ctr" rtl="0">
              <a:lnSpc>
                <a:spcPct val="130000"/>
              </a:lnSpc>
              <a:spcBef>
                <a:spcPts val="0"/>
              </a:spcBef>
              <a:spcAft>
                <a:spcPts val="0"/>
              </a:spcAft>
              <a:buClr>
                <a:srgbClr val="FF2712"/>
              </a:buClr>
              <a:buSzPct val="25000"/>
              <a:buFont typeface="Arial"/>
              <a:buNone/>
            </a:pPr>
            <a:r>
              <a:rPr lang="en-US" sz="7200" dirty="0" smtClean="0">
                <a:solidFill>
                  <a:schemeClr val="bg1"/>
                </a:solidFill>
                <a:latin typeface="Impact" panose="020B0806030902050204" pitchFamily="34" charset="0"/>
              </a:rPr>
              <a:t>Satan did not exist from the beginning. </a:t>
            </a:r>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63"/>
                                        </p:tgtEl>
                                        <p:attrNameLst>
                                          <p:attrName>style.visibility</p:attrName>
                                        </p:attrNameLst>
                                      </p:cBhvr>
                                      <p:to>
                                        <p:strVal val="visible"/>
                                      </p:to>
                                    </p:set>
                                    <p:animEffect transition="in" filter="fade">
                                      <p:cBhvr>
                                        <p:cTn id="12"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7"/>
        <p:cNvGrpSpPr/>
        <p:nvPr/>
      </p:nvGrpSpPr>
      <p:grpSpPr>
        <a:xfrm>
          <a:off x="0" y="0"/>
          <a:ext cx="0" cy="0"/>
          <a:chOff x="0" y="0"/>
          <a:chExt cx="0" cy="0"/>
        </a:xfrm>
      </p:grpSpPr>
      <p:pic>
        <p:nvPicPr>
          <p:cNvPr id="69" name="Shape 69"/>
          <p:cNvPicPr preferRelativeResize="0"/>
          <p:nvPr/>
        </p:nvPicPr>
        <p:blipFill rotWithShape="1">
          <a:blip r:embed="rId3">
            <a:alphaModFix/>
          </a:blip>
          <a:srcRect l="5064" t="61891" r="62499" b="11430"/>
          <a:stretch/>
        </p:blipFill>
        <p:spPr>
          <a:xfrm>
            <a:off x="6359352" y="1889448"/>
            <a:ext cx="4559300" cy="5588000"/>
          </a:xfrm>
          <a:prstGeom prst="rect">
            <a:avLst/>
          </a:prstGeom>
          <a:solidFill>
            <a:srgbClr val="FFFFFF"/>
          </a:solidFill>
          <a:ln w="12700" cap="rnd">
            <a:solidFill>
              <a:srgbClr val="676767"/>
            </a:solidFill>
            <a:prstDash val="solid"/>
            <a:round/>
            <a:headEnd type="none" w="med" len="med"/>
            <a:tailEnd type="none" w="med" len="med"/>
          </a:ln>
        </p:spPr>
      </p:pic>
      <p:sp>
        <p:nvSpPr>
          <p:cNvPr id="70" name="Shape 70"/>
          <p:cNvSpPr txBox="1"/>
          <p:nvPr/>
        </p:nvSpPr>
        <p:spPr>
          <a:xfrm>
            <a:off x="4271120" y="7506072"/>
            <a:ext cx="8712968" cy="9446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6400" dirty="0" smtClean="0">
                <a:solidFill>
                  <a:schemeClr val="dk1"/>
                </a:solidFill>
                <a:latin typeface="Impact" panose="020B0806030902050204" pitchFamily="34" charset="0"/>
              </a:rPr>
              <a:t>An archangel, Lucifer, fell</a:t>
            </a:r>
            <a:endParaRPr lang="en-US" sz="6400" dirty="0">
              <a:solidFill>
                <a:schemeClr val="dk1"/>
              </a:solidFill>
              <a:latin typeface="Impact" panose="020B0806030902050204" pitchFamily="34" charset="0"/>
            </a:endParaRPr>
          </a:p>
        </p:txBody>
      </p:sp>
      <p:sp>
        <p:nvSpPr>
          <p:cNvPr id="74" name="Shape 74"/>
          <p:cNvSpPr/>
          <p:nvPr/>
        </p:nvSpPr>
        <p:spPr>
          <a:xfrm rot="5400000">
            <a:off x="7922778" y="8772537"/>
            <a:ext cx="1432446" cy="1219199"/>
          </a:xfrm>
          <a:prstGeom prst="rightArrow">
            <a:avLst>
              <a:gd name="adj1" fmla="val 55929"/>
              <a:gd name="adj2" fmla="val 15323"/>
            </a:avLst>
          </a:prstGeom>
          <a:solidFill>
            <a:srgbClr val="D90B00"/>
          </a:soli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Cabin"/>
              <a:ea typeface="Cabin"/>
              <a:cs typeface="Cabin"/>
              <a:sym typeface="Cabin"/>
            </a:endParaRPr>
          </a:p>
        </p:txBody>
      </p:sp>
      <p:sp>
        <p:nvSpPr>
          <p:cNvPr id="75" name="Shape 75"/>
          <p:cNvSpPr txBox="1"/>
          <p:nvPr/>
        </p:nvSpPr>
        <p:spPr>
          <a:xfrm>
            <a:off x="6554901" y="10113815"/>
            <a:ext cx="4168200" cy="1422299"/>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D90B00"/>
              </a:buClr>
              <a:buSzPct val="25000"/>
              <a:buFont typeface="Arial"/>
              <a:buNone/>
            </a:pPr>
            <a:r>
              <a:rPr lang="en-US" sz="9600" dirty="0">
                <a:solidFill>
                  <a:srgbClr val="D90B00"/>
                </a:solidFill>
                <a:latin typeface="Impact" panose="020B0806030902050204" pitchFamily="34" charset="0"/>
              </a:rPr>
              <a:t>Satan</a:t>
            </a:r>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fade">
                                      <p:cBhvr>
                                        <p:cTn id="7" dur="500"/>
                                        <p:tgtEl>
                                          <p:spTgt spid="7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5"/>
                                        </p:tgtEl>
                                        <p:attrNameLst>
                                          <p:attrName>style.visibility</p:attrName>
                                        </p:attrNameLst>
                                      </p:cBhvr>
                                      <p:to>
                                        <p:strVal val="visible"/>
                                      </p:to>
                                    </p:set>
                                    <p:animEffect transition="in" filter="fade">
                                      <p:cBhvr>
                                        <p:cTn id="10"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1"/>
        <p:cNvGrpSpPr/>
        <p:nvPr/>
      </p:nvGrpSpPr>
      <p:grpSpPr>
        <a:xfrm>
          <a:off x="0" y="0"/>
          <a:ext cx="0" cy="0"/>
          <a:chOff x="0" y="0"/>
          <a:chExt cx="0" cy="0"/>
        </a:xfrm>
      </p:grpSpPr>
      <p:sp>
        <p:nvSpPr>
          <p:cNvPr id="82" name="Shape 82"/>
          <p:cNvSpPr txBox="1"/>
          <p:nvPr/>
        </p:nvSpPr>
        <p:spPr>
          <a:xfrm>
            <a:off x="979487" y="4481736"/>
            <a:ext cx="14579599" cy="2600027"/>
          </a:xfrm>
          <a:prstGeom prst="rect">
            <a:avLst/>
          </a:prstGeom>
          <a:noFill/>
          <a:ln>
            <a:noFill/>
          </a:ln>
        </p:spPr>
        <p:txBody>
          <a:bodyPr lIns="0" tIns="0" rIns="0" bIns="0" anchor="t" anchorCtr="0">
            <a:noAutofit/>
          </a:bodyPr>
          <a:lstStyle/>
          <a:p>
            <a:pPr marL="0" marR="0" lvl="0" indent="0" algn="ctr" rtl="0">
              <a:lnSpc>
                <a:spcPct val="130000"/>
              </a:lnSpc>
              <a:spcBef>
                <a:spcPts val="0"/>
              </a:spcBef>
              <a:spcAft>
                <a:spcPts val="0"/>
              </a:spcAft>
              <a:buClr>
                <a:srgbClr val="0044FE"/>
              </a:buClr>
              <a:buSzPct val="25000"/>
              <a:buFont typeface="Arial"/>
              <a:buNone/>
            </a:pPr>
            <a:r>
              <a:rPr lang="en-US" sz="6000" dirty="0">
                <a:solidFill>
                  <a:schemeClr val="dk1"/>
                </a:solidFill>
                <a:latin typeface="Impact"/>
                <a:cs typeface="Impact"/>
              </a:rPr>
              <a:t>Let us make man in our image, </a:t>
            </a:r>
            <a:endParaRPr lang="en-US" sz="6000" dirty="0" smtClean="0">
              <a:solidFill>
                <a:schemeClr val="dk1"/>
              </a:solidFill>
              <a:latin typeface="Impact"/>
              <a:cs typeface="Impact"/>
            </a:endParaRPr>
          </a:p>
          <a:p>
            <a:pPr marL="0" marR="0" lvl="0" indent="0" algn="ctr" rtl="0">
              <a:lnSpc>
                <a:spcPct val="130000"/>
              </a:lnSpc>
              <a:spcBef>
                <a:spcPts val="0"/>
              </a:spcBef>
              <a:spcAft>
                <a:spcPts val="0"/>
              </a:spcAft>
              <a:buClr>
                <a:srgbClr val="0044FE"/>
              </a:buClr>
              <a:buSzPct val="25000"/>
              <a:buFont typeface="Arial"/>
              <a:buNone/>
            </a:pPr>
            <a:r>
              <a:rPr lang="en-US" sz="6000" dirty="0" smtClean="0">
                <a:solidFill>
                  <a:schemeClr val="dk1"/>
                </a:solidFill>
                <a:latin typeface="Impact"/>
                <a:cs typeface="Impact"/>
              </a:rPr>
              <a:t>after </a:t>
            </a:r>
            <a:r>
              <a:rPr lang="en-US" sz="6000" dirty="0">
                <a:solidFill>
                  <a:schemeClr val="dk1"/>
                </a:solidFill>
                <a:latin typeface="Impact"/>
                <a:cs typeface="Impact"/>
              </a:rPr>
              <a:t>our </a:t>
            </a:r>
            <a:r>
              <a:rPr lang="en-US" sz="6000" dirty="0" smtClean="0">
                <a:solidFill>
                  <a:schemeClr val="dk1"/>
                </a:solidFill>
                <a:latin typeface="Impact"/>
                <a:cs typeface="Impact"/>
              </a:rPr>
              <a:t>likeness.</a:t>
            </a:r>
            <a:r>
              <a:rPr lang="en-US" sz="4800" dirty="0">
                <a:solidFill>
                  <a:schemeClr val="dk1"/>
                </a:solidFill>
                <a:latin typeface="Impact"/>
                <a:cs typeface="Impact"/>
              </a:rPr>
              <a:t> </a:t>
            </a:r>
            <a:r>
              <a:rPr lang="en-US" sz="4800" dirty="0" smtClean="0">
                <a:solidFill>
                  <a:schemeClr val="dk1"/>
                </a:solidFill>
                <a:latin typeface="Impact"/>
                <a:cs typeface="Impact"/>
              </a:rPr>
              <a:t> </a:t>
            </a:r>
            <a:r>
              <a:rPr lang="en-US" sz="4400" dirty="0" smtClean="0">
                <a:solidFill>
                  <a:schemeClr val="dk1"/>
                </a:solidFill>
                <a:latin typeface="Impact" panose="020B0806030902050204" pitchFamily="34" charset="0"/>
              </a:rPr>
              <a:t>Genesis </a:t>
            </a:r>
            <a:r>
              <a:rPr lang="en-US" sz="4400" dirty="0">
                <a:solidFill>
                  <a:schemeClr val="dk1"/>
                </a:solidFill>
                <a:latin typeface="Impact" panose="020B0806030902050204" pitchFamily="34" charset="0"/>
              </a:rPr>
              <a:t>1:26</a:t>
            </a:r>
          </a:p>
        </p:txBody>
      </p:sp>
      <p:grpSp>
        <p:nvGrpSpPr>
          <p:cNvPr id="83" name="Shape 83"/>
          <p:cNvGrpSpPr/>
          <p:nvPr/>
        </p:nvGrpSpPr>
        <p:grpSpPr>
          <a:xfrm>
            <a:off x="1678832" y="7506072"/>
            <a:ext cx="13506438" cy="3905400"/>
            <a:chOff x="-689893" y="-1471861"/>
            <a:chExt cx="12065784" cy="3905400"/>
          </a:xfrm>
        </p:grpSpPr>
        <p:sp>
          <p:nvSpPr>
            <p:cNvPr id="85" name="Shape 85"/>
            <p:cNvSpPr txBox="1"/>
            <p:nvPr/>
          </p:nvSpPr>
          <p:spPr>
            <a:xfrm>
              <a:off x="-689893" y="-367108"/>
              <a:ext cx="2436811" cy="11938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68F6"/>
                </a:buClr>
                <a:buSzPct val="25000"/>
                <a:buFont typeface="Arial"/>
                <a:buNone/>
              </a:pPr>
              <a:r>
                <a:rPr lang="en-US" sz="8000" dirty="0" smtClean="0">
                  <a:solidFill>
                    <a:srgbClr val="0068F6"/>
                  </a:solidFill>
                  <a:latin typeface="Impact" panose="020B0806030902050204" pitchFamily="34" charset="0"/>
                </a:rPr>
                <a:t>“Our”</a:t>
              </a:r>
              <a:r>
                <a:rPr lang="en-US" sz="8000" b="0" i="0" u="none" strike="noStrike" cap="none" baseline="0" dirty="0" smtClean="0">
                  <a:solidFill>
                    <a:srgbClr val="0068F6"/>
                  </a:solidFill>
                  <a:latin typeface="Impact" panose="020B0806030902050204" pitchFamily="34" charset="0"/>
                  <a:sym typeface="Arial"/>
                </a:rPr>
                <a:t>:</a:t>
              </a:r>
              <a:endParaRPr lang="en-US" sz="8000" b="0" i="0" u="none" strike="noStrike" cap="none" baseline="0" dirty="0">
                <a:solidFill>
                  <a:srgbClr val="0068F6"/>
                </a:solidFill>
                <a:latin typeface="Impact" panose="020B0806030902050204" pitchFamily="34" charset="0"/>
                <a:sym typeface="Arial"/>
              </a:endParaRPr>
            </a:p>
          </p:txBody>
        </p:sp>
        <p:sp>
          <p:nvSpPr>
            <p:cNvPr id="86" name="Shape 86"/>
            <p:cNvSpPr txBox="1"/>
            <p:nvPr/>
          </p:nvSpPr>
          <p:spPr>
            <a:xfrm>
              <a:off x="1870894" y="-1471861"/>
              <a:ext cx="9504997" cy="3905400"/>
            </a:xfrm>
            <a:prstGeom prst="rect">
              <a:avLst/>
            </a:prstGeom>
            <a:noFill/>
            <a:ln>
              <a:noFill/>
            </a:ln>
          </p:spPr>
          <p:txBody>
            <a:bodyPr lIns="0" tIns="0" rIns="0" bIns="0" anchor="t" anchorCtr="0">
              <a:noAutofit/>
            </a:bodyPr>
            <a:lstStyle/>
            <a:p>
              <a:pPr>
                <a:lnSpc>
                  <a:spcPct val="120000"/>
                </a:lnSpc>
                <a:buClr>
                  <a:schemeClr val="dk1"/>
                </a:buClr>
                <a:buSzPct val="25000"/>
              </a:pPr>
              <a:r>
                <a:rPr lang="en-US" sz="5400" b="0" i="0" u="none" strike="noStrike" cap="none" baseline="0" dirty="0" smtClean="0">
                  <a:solidFill>
                    <a:schemeClr val="dk1"/>
                  </a:solidFill>
                  <a:latin typeface="Impact" panose="020B0806030902050204" pitchFamily="34" charset="0"/>
                  <a:sym typeface="Arial"/>
                </a:rPr>
                <a:t>“El” means “God,” but God here is referred in the plural</a:t>
              </a:r>
              <a:r>
                <a:rPr lang="en-US" sz="5400" dirty="0" smtClean="0">
                  <a:solidFill>
                    <a:schemeClr val="dk1"/>
                  </a:solidFill>
                  <a:latin typeface="Impact" panose="020B0806030902050204" pitchFamily="34" charset="0"/>
                </a:rPr>
                <a:t>, “</a:t>
              </a:r>
              <a:r>
                <a:rPr lang="en-US" sz="5400" b="0" i="0" u="none" strike="noStrike" cap="none" dirty="0" err="1" smtClean="0">
                  <a:solidFill>
                    <a:schemeClr val="dk1"/>
                  </a:solidFill>
                  <a:latin typeface="Impact" panose="020B0806030902050204" pitchFamily="34" charset="0"/>
                  <a:sym typeface="Arial"/>
                </a:rPr>
                <a:t>Elohim</a:t>
              </a:r>
              <a:r>
                <a:rPr lang="en-US" sz="5400" b="0" i="0" u="none" strike="noStrike" cap="none" dirty="0" smtClean="0">
                  <a:solidFill>
                    <a:schemeClr val="dk1"/>
                  </a:solidFill>
                  <a:latin typeface="Impact" panose="020B0806030902050204" pitchFamily="34" charset="0"/>
                  <a:sym typeface="Arial"/>
                </a:rPr>
                <a:t>.” </a:t>
              </a:r>
              <a:r>
                <a:rPr lang="en-US" altLang="ko-KR" sz="5400" dirty="0" smtClean="0">
                  <a:solidFill>
                    <a:schemeClr val="dk1"/>
                  </a:solidFill>
                  <a:latin typeface="Impact" panose="020B0806030902050204" pitchFamily="34" charset="0"/>
                </a:rPr>
                <a:t>“Our” refers to the angels, who were created before any other creation.</a:t>
              </a:r>
              <a:endParaRPr lang="en-US" sz="5400" dirty="0">
                <a:solidFill>
                  <a:schemeClr val="dk1"/>
                </a:solidFill>
                <a:latin typeface="Impact" panose="020B0806030902050204" pitchFamily="34" charset="0"/>
              </a:endParaRPr>
            </a:p>
          </p:txBody>
        </p:sp>
      </p:grpSp>
      <p:sp>
        <p:nvSpPr>
          <p:cNvPr id="7" name="Shape 76"/>
          <p:cNvSpPr txBox="1"/>
          <p:nvPr/>
        </p:nvSpPr>
        <p:spPr>
          <a:xfrm>
            <a:off x="1894856" y="2465512"/>
            <a:ext cx="12745416" cy="1584176"/>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3B00A4"/>
              </a:buClr>
              <a:buSzPct val="25000"/>
              <a:buFont typeface="Arial"/>
              <a:buNone/>
            </a:pPr>
            <a:r>
              <a:rPr lang="en-US" sz="7200" dirty="0" smtClean="0">
                <a:solidFill>
                  <a:srgbClr val="3B00A4"/>
                </a:solidFill>
                <a:latin typeface="Impact" panose="020B0806030902050204" pitchFamily="34" charset="0"/>
              </a:rPr>
              <a:t>God </a:t>
            </a:r>
            <a:r>
              <a:rPr lang="en-US" sz="7200" dirty="0">
                <a:solidFill>
                  <a:srgbClr val="3B00A4"/>
                </a:solidFill>
                <a:latin typeface="Impact" panose="020B0806030902050204" pitchFamily="34" charset="0"/>
              </a:rPr>
              <a:t>created </a:t>
            </a:r>
            <a:r>
              <a:rPr lang="en-US" sz="7200" dirty="0" smtClean="0">
                <a:solidFill>
                  <a:srgbClr val="3B00A4"/>
                </a:solidFill>
                <a:latin typeface="Impact" panose="020B0806030902050204" pitchFamily="34" charset="0"/>
              </a:rPr>
              <a:t>the angels first.</a:t>
            </a:r>
            <a:endParaRPr lang="en-US" sz="7200" dirty="0">
              <a:solidFill>
                <a:srgbClr val="3B00A4"/>
              </a:solidFill>
              <a:latin typeface="Impact" panose="020B080603090205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fade">
                                      <p:cBhvr>
                                        <p:cTn id="7" dur="500"/>
                                        <p:tgtEl>
                                          <p:spTgt spid="8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3"/>
                                        </p:tgtEl>
                                        <p:attrNameLst>
                                          <p:attrName>style.visibility</p:attrName>
                                        </p:attrNameLst>
                                      </p:cBhvr>
                                      <p:to>
                                        <p:strVal val="visible"/>
                                      </p:to>
                                    </p:set>
                                    <p:animEffect transition="in" filter="fade">
                                      <p:cBhvr>
                                        <p:cTn id="12"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0"/>
        <p:cNvGrpSpPr/>
        <p:nvPr/>
      </p:nvGrpSpPr>
      <p:grpSpPr>
        <a:xfrm>
          <a:off x="0" y="0"/>
          <a:ext cx="0" cy="0"/>
          <a:chOff x="0" y="0"/>
          <a:chExt cx="0" cy="0"/>
        </a:xfrm>
      </p:grpSpPr>
      <p:sp>
        <p:nvSpPr>
          <p:cNvPr id="91" name="Shape 91"/>
          <p:cNvSpPr txBox="1"/>
          <p:nvPr/>
        </p:nvSpPr>
        <p:spPr>
          <a:xfrm>
            <a:off x="7039869" y="795984"/>
            <a:ext cx="2022599" cy="8256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0000" dirty="0">
                <a:solidFill>
                  <a:schemeClr val="dk1"/>
                </a:solidFill>
                <a:latin typeface="Impact" panose="020B0806030902050204" pitchFamily="34" charset="0"/>
              </a:rPr>
              <a:t>God</a:t>
            </a:r>
          </a:p>
        </p:txBody>
      </p:sp>
      <p:grpSp>
        <p:nvGrpSpPr>
          <p:cNvPr id="92" name="Shape 92"/>
          <p:cNvGrpSpPr/>
          <p:nvPr/>
        </p:nvGrpSpPr>
        <p:grpSpPr>
          <a:xfrm>
            <a:off x="3335016" y="3257600"/>
            <a:ext cx="3028529" cy="2455663"/>
            <a:chOff x="-7093" y="0"/>
            <a:chExt cx="1955229" cy="1879599"/>
          </a:xfrm>
        </p:grpSpPr>
        <p:sp>
          <p:nvSpPr>
            <p:cNvPr id="93" name="Shape 93"/>
            <p:cNvSpPr/>
            <p:nvPr/>
          </p:nvSpPr>
          <p:spPr>
            <a:xfrm>
              <a:off x="0" y="0"/>
              <a:ext cx="1879599" cy="1879599"/>
            </a:xfrm>
            <a:prstGeom prst="ellipse">
              <a:avLst/>
            </a:prstGeom>
            <a:gradFill>
              <a:gsLst>
                <a:gs pos="0">
                  <a:srgbClr val="FFFFFF"/>
                </a:gs>
                <a:gs pos="100000">
                  <a:srgbClr val="6AE0EF"/>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94" name="Shape 94"/>
            <p:cNvSpPr txBox="1"/>
            <p:nvPr/>
          </p:nvSpPr>
          <p:spPr>
            <a:xfrm>
              <a:off x="-7093" y="457200"/>
              <a:ext cx="1955229" cy="9651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5000" dirty="0" smtClean="0">
                  <a:solidFill>
                    <a:schemeClr val="dk1"/>
                  </a:solidFill>
                  <a:latin typeface="Impact" panose="020B0806030902050204" pitchFamily="34" charset="0"/>
                </a:rPr>
                <a:t>Man and Woman</a:t>
              </a:r>
              <a:endParaRPr lang="en-US" sz="5000" dirty="0">
                <a:solidFill>
                  <a:schemeClr val="dk1"/>
                </a:solidFill>
                <a:latin typeface="Impact" panose="020B0806030902050204" pitchFamily="34" charset="0"/>
              </a:endParaRPr>
            </a:p>
          </p:txBody>
        </p:sp>
      </p:grpSp>
      <p:grpSp>
        <p:nvGrpSpPr>
          <p:cNvPr id="95" name="Shape 95"/>
          <p:cNvGrpSpPr/>
          <p:nvPr/>
        </p:nvGrpSpPr>
        <p:grpSpPr>
          <a:xfrm>
            <a:off x="10024369" y="3585072"/>
            <a:ext cx="1879599" cy="1879599"/>
            <a:chOff x="0" y="0"/>
            <a:chExt cx="1879599" cy="1879599"/>
          </a:xfrm>
        </p:grpSpPr>
        <p:sp>
          <p:nvSpPr>
            <p:cNvPr id="96" name="Shape 96"/>
            <p:cNvSpPr/>
            <p:nvPr/>
          </p:nvSpPr>
          <p:spPr>
            <a:xfrm>
              <a:off x="0" y="0"/>
              <a:ext cx="1879599" cy="1879599"/>
            </a:xfrm>
            <a:prstGeom prst="ellipse">
              <a:avLst/>
            </a:prstGeom>
            <a:gradFill>
              <a:gsLst>
                <a:gs pos="0">
                  <a:srgbClr val="FFFFFF"/>
                </a:gs>
                <a:gs pos="100000">
                  <a:srgbClr val="FA4E0A"/>
                </a:gs>
              </a:gsLst>
              <a:path path="circle">
                <a:fillToRect l="50000" t="50000" r="50000" b="50000"/>
              </a:path>
              <a:tileRect/>
            </a:gradFill>
            <a:ln>
              <a:noFill/>
            </a:ln>
          </p:spPr>
          <p:txBody>
            <a:bodyPr lIns="0" tIns="0" rIns="0" bIns="0" anchor="t" anchorCtr="0">
              <a:noAutofit/>
            </a:bodyPr>
            <a:lstStyle/>
            <a:p>
              <a:pPr marL="0" marR="0" lvl="0" indent="0" algn="l" rtl="0">
                <a:lnSpc>
                  <a:spcPct val="100000"/>
                </a:lnSpc>
                <a:spcBef>
                  <a:spcPts val="0"/>
                </a:spcBef>
                <a:spcAft>
                  <a:spcPts val="0"/>
                </a:spcAft>
                <a:buNone/>
              </a:pPr>
              <a:endParaRPr sz="1200" b="0" i="0" u="none" strike="noStrike" cap="none" baseline="0">
                <a:solidFill>
                  <a:schemeClr val="dk1"/>
                </a:solidFill>
                <a:latin typeface="Impact" panose="020B0806030902050204" pitchFamily="34" charset="0"/>
                <a:ea typeface="Cabin"/>
                <a:cs typeface="Cabin"/>
                <a:sym typeface="Cabin"/>
              </a:endParaRPr>
            </a:p>
          </p:txBody>
        </p:sp>
        <p:sp>
          <p:nvSpPr>
            <p:cNvPr id="97" name="Shape 97"/>
            <p:cNvSpPr txBox="1"/>
            <p:nvPr/>
          </p:nvSpPr>
          <p:spPr>
            <a:xfrm>
              <a:off x="120650" y="457200"/>
              <a:ext cx="1758949" cy="9651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5000" dirty="0">
                  <a:solidFill>
                    <a:schemeClr val="dk1"/>
                  </a:solidFill>
                  <a:latin typeface="Impact" panose="020B0806030902050204" pitchFamily="34" charset="0"/>
                </a:rPr>
                <a:t>Angel</a:t>
              </a:r>
            </a:p>
          </p:txBody>
        </p:sp>
      </p:grpSp>
      <p:sp>
        <p:nvSpPr>
          <p:cNvPr id="102" name="Shape 102"/>
          <p:cNvSpPr txBox="1"/>
          <p:nvPr/>
        </p:nvSpPr>
        <p:spPr>
          <a:xfrm>
            <a:off x="645985" y="5994400"/>
            <a:ext cx="7123500" cy="1079624"/>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100000"/>
              <a:buFont typeface="Arial"/>
              <a:buChar char="‣"/>
            </a:pPr>
            <a:r>
              <a:rPr lang="en-US" sz="5400" dirty="0" smtClean="0">
                <a:solidFill>
                  <a:schemeClr val="dk1"/>
                </a:solidFill>
                <a:latin typeface="Impact" panose="020B0806030902050204" pitchFamily="34" charset="0"/>
              </a:rPr>
              <a:t> God’s image </a:t>
            </a:r>
            <a:r>
              <a:rPr lang="en-US" sz="3600" dirty="0" smtClean="0">
                <a:solidFill>
                  <a:schemeClr val="dk1"/>
                </a:solidFill>
                <a:latin typeface="Impact" panose="020B0806030902050204" pitchFamily="34" charset="0"/>
              </a:rPr>
              <a:t>Gen </a:t>
            </a:r>
            <a:r>
              <a:rPr lang="en-US" sz="3600" b="0" i="0" u="none" strike="noStrike" cap="none" baseline="0" dirty="0" smtClean="0">
                <a:solidFill>
                  <a:schemeClr val="dk1"/>
                </a:solidFill>
                <a:latin typeface="Impact" panose="020B0806030902050204" pitchFamily="34" charset="0"/>
                <a:sym typeface="Arial"/>
              </a:rPr>
              <a:t>1:27</a:t>
            </a:r>
            <a:endParaRPr lang="en-US" sz="3600" b="0" i="0" u="none" strike="noStrike" cap="none" baseline="0" dirty="0">
              <a:solidFill>
                <a:schemeClr val="dk1"/>
              </a:solidFill>
              <a:latin typeface="Impact" panose="020B0806030902050204" pitchFamily="34" charset="0"/>
              <a:sym typeface="Arial"/>
            </a:endParaRPr>
          </a:p>
        </p:txBody>
      </p:sp>
      <p:grpSp>
        <p:nvGrpSpPr>
          <p:cNvPr id="4" name="Group 3"/>
          <p:cNvGrpSpPr/>
          <p:nvPr/>
        </p:nvGrpSpPr>
        <p:grpSpPr>
          <a:xfrm>
            <a:off x="598712" y="9056736"/>
            <a:ext cx="7992888" cy="2265760"/>
            <a:chOff x="958752" y="9056736"/>
            <a:chExt cx="7992888" cy="2265760"/>
          </a:xfrm>
        </p:grpSpPr>
        <p:sp>
          <p:nvSpPr>
            <p:cNvPr id="103" name="Shape 103"/>
            <p:cNvSpPr txBox="1"/>
            <p:nvPr/>
          </p:nvSpPr>
          <p:spPr>
            <a:xfrm>
              <a:off x="1006024" y="9056736"/>
              <a:ext cx="7441559" cy="8256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100000"/>
                <a:buFont typeface="Arial"/>
                <a:buChar char="‣"/>
              </a:pPr>
              <a:r>
                <a:rPr lang="en-US" sz="5400" b="0" i="0" u="none" strike="noStrike" cap="none" baseline="0" dirty="0">
                  <a:solidFill>
                    <a:schemeClr val="dk1"/>
                  </a:solidFill>
                  <a:latin typeface="Impact" panose="020B0806030902050204" pitchFamily="34" charset="0"/>
                  <a:sym typeface="Arial"/>
                </a:rPr>
                <a:t> </a:t>
              </a:r>
              <a:r>
                <a:rPr lang="en-US" sz="5400" dirty="0" smtClean="0">
                  <a:solidFill>
                    <a:schemeClr val="dk1"/>
                  </a:solidFill>
                  <a:latin typeface="Impact" panose="020B0806030902050204" pitchFamily="34" charset="0"/>
                </a:rPr>
                <a:t>D</a:t>
              </a:r>
              <a:r>
                <a:rPr lang="en-US" sz="5400" b="0" i="0" u="none" strike="noStrike" cap="none" baseline="0" dirty="0" smtClean="0">
                  <a:solidFill>
                    <a:schemeClr val="dk1"/>
                  </a:solidFill>
                  <a:latin typeface="Impact" panose="020B0806030902050204" pitchFamily="34" charset="0"/>
                  <a:sym typeface="Arial"/>
                </a:rPr>
                <a:t>ominion</a:t>
              </a:r>
              <a:r>
                <a:rPr lang="en-US" sz="5400" b="0" i="0" u="none" strike="noStrike" cap="none" dirty="0" smtClean="0">
                  <a:solidFill>
                    <a:schemeClr val="dk1"/>
                  </a:solidFill>
                  <a:latin typeface="Impact" panose="020B0806030902050204" pitchFamily="34" charset="0"/>
                  <a:sym typeface="Arial"/>
                </a:rPr>
                <a:t> </a:t>
              </a:r>
              <a:r>
                <a:rPr lang="en-US" sz="3600" dirty="0" smtClean="0">
                  <a:solidFill>
                    <a:schemeClr val="dk1"/>
                  </a:solidFill>
                  <a:latin typeface="Impact" panose="020B0806030902050204" pitchFamily="34" charset="0"/>
                </a:rPr>
                <a:t>Gen </a:t>
              </a:r>
              <a:r>
                <a:rPr lang="en-US" sz="3600" b="0" i="0" u="none" strike="noStrike" cap="none" baseline="0" dirty="0" smtClean="0">
                  <a:solidFill>
                    <a:schemeClr val="dk1"/>
                  </a:solidFill>
                  <a:latin typeface="Impact" panose="020B0806030902050204" pitchFamily="34" charset="0"/>
                  <a:sym typeface="Arial"/>
                </a:rPr>
                <a:t>1:28</a:t>
              </a:r>
              <a:endParaRPr lang="en-US" sz="3600" b="0" i="0" u="none" strike="noStrike" cap="none" baseline="0" dirty="0">
                <a:solidFill>
                  <a:schemeClr val="dk1"/>
                </a:solidFill>
                <a:latin typeface="Impact" panose="020B0806030902050204" pitchFamily="34" charset="0"/>
                <a:sym typeface="Arial"/>
              </a:endParaRPr>
            </a:p>
          </p:txBody>
        </p:sp>
        <p:sp>
          <p:nvSpPr>
            <p:cNvPr id="104" name="Shape 104"/>
            <p:cNvSpPr txBox="1"/>
            <p:nvPr/>
          </p:nvSpPr>
          <p:spPr>
            <a:xfrm>
              <a:off x="958752" y="10496997"/>
              <a:ext cx="7992888" cy="82549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100000"/>
                <a:buFont typeface="Arial"/>
                <a:buChar char="‣"/>
              </a:pPr>
              <a:r>
                <a:rPr lang="en-US" sz="5400" b="0" i="0" u="none" strike="noStrike" cap="none" baseline="0" dirty="0">
                  <a:solidFill>
                    <a:schemeClr val="dk1"/>
                  </a:solidFill>
                  <a:latin typeface="Impact" panose="020B0806030902050204" pitchFamily="34" charset="0"/>
                  <a:sym typeface="Arial"/>
                </a:rPr>
                <a:t> </a:t>
              </a:r>
              <a:r>
                <a:rPr lang="en-US" sz="5400" dirty="0">
                  <a:solidFill>
                    <a:schemeClr val="dk1"/>
                  </a:solidFill>
                  <a:latin typeface="Impact" panose="020B0806030902050204" pitchFamily="34" charset="0"/>
                </a:rPr>
                <a:t>Authority to judge </a:t>
              </a:r>
              <a:r>
                <a:rPr lang="en-US" sz="5400" dirty="0" smtClean="0">
                  <a:solidFill>
                    <a:schemeClr val="dk1"/>
                  </a:solidFill>
                  <a:latin typeface="Impact" panose="020B0806030902050204" pitchFamily="34" charset="0"/>
                </a:rPr>
                <a:t>angels    </a:t>
              </a:r>
              <a:r>
                <a:rPr lang="en-US" sz="3600" dirty="0">
                  <a:solidFill>
                    <a:schemeClr val="dk1"/>
                  </a:solidFill>
                  <a:latin typeface="Impact" panose="020B0806030902050204" pitchFamily="34" charset="0"/>
                </a:rPr>
                <a:t>1</a:t>
              </a:r>
              <a:r>
                <a:rPr lang="en-US" sz="3600" dirty="0" smtClean="0">
                  <a:solidFill>
                    <a:schemeClr val="dk1"/>
                  </a:solidFill>
                  <a:latin typeface="Impact" panose="020B0806030902050204" pitchFamily="34" charset="0"/>
                </a:rPr>
                <a:t> </a:t>
              </a:r>
              <a:r>
                <a:rPr lang="en-US" sz="3600" dirty="0" err="1" smtClean="0">
                  <a:solidFill>
                    <a:schemeClr val="dk1"/>
                  </a:solidFill>
                  <a:latin typeface="Impact" panose="020B0806030902050204" pitchFamily="34" charset="0"/>
                </a:rPr>
                <a:t>Cor</a:t>
              </a:r>
              <a:r>
                <a:rPr lang="en-US" sz="3600" dirty="0" smtClean="0">
                  <a:solidFill>
                    <a:schemeClr val="dk1"/>
                  </a:solidFill>
                  <a:latin typeface="Impact" panose="020B0806030902050204" pitchFamily="34" charset="0"/>
                </a:rPr>
                <a:t> </a:t>
              </a:r>
              <a:r>
                <a:rPr lang="en-US" sz="3600" b="0" i="0" u="none" strike="noStrike" cap="none" baseline="0" dirty="0" smtClean="0">
                  <a:solidFill>
                    <a:schemeClr val="dk1"/>
                  </a:solidFill>
                  <a:latin typeface="Impact" panose="020B0806030902050204" pitchFamily="34" charset="0"/>
                  <a:sym typeface="Arial"/>
                </a:rPr>
                <a:t>6</a:t>
              </a:r>
              <a:r>
                <a:rPr lang="en-US" sz="3600" b="0" i="0" u="none" strike="noStrike" cap="none" baseline="0" dirty="0">
                  <a:solidFill>
                    <a:schemeClr val="dk1"/>
                  </a:solidFill>
                  <a:latin typeface="Impact" panose="020B0806030902050204" pitchFamily="34" charset="0"/>
                  <a:sym typeface="Arial"/>
                </a:rPr>
                <a:t>:3</a:t>
              </a:r>
            </a:p>
          </p:txBody>
        </p:sp>
      </p:grpSp>
      <p:sp>
        <p:nvSpPr>
          <p:cNvPr id="105" name="Shape 105"/>
          <p:cNvSpPr txBox="1"/>
          <p:nvPr/>
        </p:nvSpPr>
        <p:spPr>
          <a:xfrm>
            <a:off x="9568048" y="6104408"/>
            <a:ext cx="5400600" cy="8256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100000"/>
              <a:buFont typeface="Arial"/>
              <a:buChar char="‣"/>
            </a:pPr>
            <a:r>
              <a:rPr lang="en-US" sz="5400" b="0" i="0" u="none" strike="noStrike" cap="none" baseline="0" dirty="0">
                <a:solidFill>
                  <a:schemeClr val="dk1"/>
                </a:solidFill>
                <a:latin typeface="Impact" panose="020B0806030902050204" pitchFamily="34" charset="0"/>
                <a:sym typeface="Arial"/>
              </a:rPr>
              <a:t> </a:t>
            </a:r>
            <a:r>
              <a:rPr lang="en-US" sz="5400" dirty="0" smtClean="0">
                <a:solidFill>
                  <a:schemeClr val="dk1"/>
                </a:solidFill>
                <a:latin typeface="Impact" panose="020B0806030902050204" pitchFamily="34" charset="0"/>
              </a:rPr>
              <a:t>Care-givers</a:t>
            </a:r>
            <a:endParaRPr lang="en-US" sz="5400" dirty="0">
              <a:solidFill>
                <a:schemeClr val="dk1"/>
              </a:solidFill>
              <a:latin typeface="Impact" panose="020B0806030902050204" pitchFamily="34" charset="0"/>
            </a:endParaRPr>
          </a:p>
        </p:txBody>
      </p:sp>
      <p:sp>
        <p:nvSpPr>
          <p:cNvPr id="106" name="Shape 106"/>
          <p:cNvSpPr txBox="1"/>
          <p:nvPr/>
        </p:nvSpPr>
        <p:spPr>
          <a:xfrm>
            <a:off x="9568048" y="7578080"/>
            <a:ext cx="6319800" cy="825600"/>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100000"/>
              <a:buFont typeface="Arial"/>
              <a:buChar char="‣"/>
            </a:pPr>
            <a:r>
              <a:rPr lang="en-US" sz="5400" b="0" i="0" u="none" strike="noStrike" cap="none" baseline="0" dirty="0">
                <a:solidFill>
                  <a:schemeClr val="dk1"/>
                </a:solidFill>
                <a:latin typeface="Impact" panose="020B0806030902050204" pitchFamily="34" charset="0"/>
                <a:sym typeface="Arial"/>
              </a:rPr>
              <a:t> </a:t>
            </a:r>
            <a:r>
              <a:rPr lang="en-US" sz="5400" dirty="0" smtClean="0">
                <a:solidFill>
                  <a:schemeClr val="dk1"/>
                </a:solidFill>
                <a:latin typeface="Impact" panose="020B0806030902050204" pitchFamily="34" charset="0"/>
              </a:rPr>
              <a:t>Messengers </a:t>
            </a:r>
            <a:r>
              <a:rPr lang="en-US" sz="3600" dirty="0">
                <a:solidFill>
                  <a:schemeClr val="dk1"/>
                </a:solidFill>
                <a:latin typeface="Impact" panose="020B0806030902050204" pitchFamily="34" charset="0"/>
              </a:rPr>
              <a:t> </a:t>
            </a:r>
            <a:r>
              <a:rPr lang="en-US" sz="3600" dirty="0" smtClean="0">
                <a:solidFill>
                  <a:schemeClr val="dk1"/>
                </a:solidFill>
                <a:latin typeface="Impact" panose="020B0806030902050204" pitchFamily="34" charset="0"/>
              </a:rPr>
              <a:t> </a:t>
            </a:r>
            <a:r>
              <a:rPr lang="en-US" sz="3600" b="0" i="0" u="none" strike="noStrike" cap="none" baseline="0" dirty="0" err="1" smtClean="0">
                <a:solidFill>
                  <a:schemeClr val="dk1"/>
                </a:solidFill>
                <a:latin typeface="Impact" panose="020B0806030902050204" pitchFamily="34" charset="0"/>
                <a:sym typeface="Arial"/>
              </a:rPr>
              <a:t>H</a:t>
            </a:r>
            <a:r>
              <a:rPr lang="en-US" sz="3600" dirty="0" err="1" smtClean="0">
                <a:solidFill>
                  <a:schemeClr val="dk1"/>
                </a:solidFill>
                <a:latin typeface="Impact" panose="020B0806030902050204" pitchFamily="34" charset="0"/>
              </a:rPr>
              <a:t>eb</a:t>
            </a:r>
            <a:r>
              <a:rPr lang="en-US" sz="3600" dirty="0" smtClean="0">
                <a:solidFill>
                  <a:schemeClr val="dk1"/>
                </a:solidFill>
                <a:latin typeface="Impact" panose="020B0806030902050204" pitchFamily="34" charset="0"/>
              </a:rPr>
              <a:t> </a:t>
            </a:r>
            <a:r>
              <a:rPr lang="en-US" sz="3600" b="0" i="0" u="none" strike="noStrike" cap="none" baseline="0" dirty="0" smtClean="0">
                <a:solidFill>
                  <a:schemeClr val="dk1"/>
                </a:solidFill>
                <a:latin typeface="Impact" panose="020B0806030902050204" pitchFamily="34" charset="0"/>
                <a:sym typeface="Arial"/>
              </a:rPr>
              <a:t>1:14</a:t>
            </a:r>
            <a:endParaRPr lang="en-US" sz="3600" b="0" i="0" u="none" strike="noStrike" cap="none" baseline="0" dirty="0">
              <a:solidFill>
                <a:schemeClr val="dk1"/>
              </a:solidFill>
              <a:latin typeface="Impact" panose="020B0806030902050204" pitchFamily="34" charset="0"/>
              <a:sym typeface="Arial"/>
            </a:endParaRPr>
          </a:p>
        </p:txBody>
      </p:sp>
      <p:grpSp>
        <p:nvGrpSpPr>
          <p:cNvPr id="3" name="Group 2"/>
          <p:cNvGrpSpPr/>
          <p:nvPr/>
        </p:nvGrpSpPr>
        <p:grpSpPr>
          <a:xfrm>
            <a:off x="9496040" y="9090248"/>
            <a:ext cx="6656400" cy="2520280"/>
            <a:chOff x="8951640" y="9090248"/>
            <a:chExt cx="6656400" cy="2520280"/>
          </a:xfrm>
        </p:grpSpPr>
        <p:sp>
          <p:nvSpPr>
            <p:cNvPr id="107" name="Shape 107"/>
            <p:cNvSpPr txBox="1"/>
            <p:nvPr/>
          </p:nvSpPr>
          <p:spPr>
            <a:xfrm>
              <a:off x="8951640" y="9090248"/>
              <a:ext cx="6319800" cy="825600"/>
            </a:xfrm>
            <a:prstGeom prst="rect">
              <a:avLst/>
            </a:prstGeom>
            <a:noFill/>
            <a:ln>
              <a:noFill/>
            </a:ln>
          </p:spPr>
          <p:txBody>
            <a:bodyPr lIns="0" tIns="0" rIns="0" bIns="0" anchor="t" anchorCtr="0">
              <a:noAutofit/>
            </a:bodyPr>
            <a:lstStyle/>
            <a:p>
              <a:pPr lvl="0">
                <a:buClr>
                  <a:schemeClr val="dk1"/>
                </a:buClr>
                <a:buSzPct val="100000"/>
                <a:buFont typeface="Arial"/>
                <a:buChar char="‣"/>
              </a:pPr>
              <a:r>
                <a:rPr lang="en-US" altLang="ja-JP" sz="5400" dirty="0" smtClean="0">
                  <a:latin typeface="Impact" panose="020B0806030902050204" pitchFamily="34" charset="0"/>
                  <a:ea typeface="나눔고딕OTF ExtraBold" pitchFamily="1" charset="-127"/>
                  <a:sym typeface="나눔고딕OTF ExtraBold" pitchFamily="1" charset="-127"/>
                </a:rPr>
                <a:t> Servants   </a:t>
              </a:r>
              <a:r>
                <a:rPr lang="en-US" sz="3600" dirty="0" smtClean="0">
                  <a:solidFill>
                    <a:schemeClr val="dk1"/>
                  </a:solidFill>
                  <a:latin typeface="Impact" panose="020B0806030902050204" pitchFamily="34" charset="0"/>
                </a:rPr>
                <a:t>Rev </a:t>
              </a:r>
              <a:r>
                <a:rPr lang="en-US" sz="3600" b="0" i="0" u="none" strike="noStrike" cap="none" baseline="0" dirty="0" smtClean="0">
                  <a:solidFill>
                    <a:schemeClr val="dk1"/>
                  </a:solidFill>
                  <a:latin typeface="Impact" panose="020B0806030902050204" pitchFamily="34" charset="0"/>
                  <a:sym typeface="Arial"/>
                </a:rPr>
                <a:t>22:9</a:t>
              </a:r>
              <a:endParaRPr lang="en-US" sz="3600" b="0" i="0" u="none" strike="noStrike" cap="none" baseline="0" dirty="0">
                <a:solidFill>
                  <a:schemeClr val="dk1"/>
                </a:solidFill>
                <a:latin typeface="Impact" panose="020B0806030902050204" pitchFamily="34" charset="0"/>
                <a:sym typeface="Arial"/>
              </a:endParaRPr>
            </a:p>
          </p:txBody>
        </p:sp>
        <p:sp>
          <p:nvSpPr>
            <p:cNvPr id="108" name="Shape 108"/>
            <p:cNvSpPr txBox="1"/>
            <p:nvPr/>
          </p:nvSpPr>
          <p:spPr>
            <a:xfrm>
              <a:off x="8951640" y="10467876"/>
              <a:ext cx="6656400" cy="1142652"/>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100000"/>
                <a:buFont typeface="Arial"/>
                <a:buChar char="‣"/>
              </a:pPr>
              <a:r>
                <a:rPr lang="en-US" sz="5400" dirty="0" smtClean="0">
                  <a:solidFill>
                    <a:schemeClr val="dk1"/>
                  </a:solidFill>
                  <a:latin typeface="Impact" panose="020B0806030902050204" pitchFamily="34" charset="0"/>
                </a:rPr>
                <a:t> Honor God   </a:t>
              </a:r>
              <a:r>
                <a:rPr lang="en-US" sz="3600" dirty="0" smtClean="0">
                  <a:solidFill>
                    <a:schemeClr val="dk1"/>
                  </a:solidFill>
                  <a:latin typeface="Impact" panose="020B0806030902050204" pitchFamily="34" charset="0"/>
                </a:rPr>
                <a:t>Rev </a:t>
              </a:r>
              <a:r>
                <a:rPr lang="en-US" sz="3600" b="0" i="0" u="none" strike="noStrike" cap="none" baseline="0" dirty="0" smtClean="0">
                  <a:solidFill>
                    <a:schemeClr val="dk1"/>
                  </a:solidFill>
                  <a:latin typeface="Impact" panose="020B0806030902050204" pitchFamily="34" charset="0"/>
                  <a:sym typeface="Arial"/>
                </a:rPr>
                <a:t>5:11</a:t>
              </a:r>
              <a:r>
                <a:rPr lang="en-US" sz="3600" b="0" i="0" u="none" strike="noStrike" cap="none" baseline="0" dirty="0">
                  <a:solidFill>
                    <a:schemeClr val="dk1"/>
                  </a:solidFill>
                  <a:latin typeface="Impact" panose="020B0806030902050204" pitchFamily="34" charset="0"/>
                  <a:sym typeface="Arial"/>
                </a:rPr>
                <a:t>, 7:11</a:t>
              </a:r>
            </a:p>
          </p:txBody>
        </p:sp>
      </p:grpSp>
      <p:grpSp>
        <p:nvGrpSpPr>
          <p:cNvPr id="2" name="Group 1"/>
          <p:cNvGrpSpPr/>
          <p:nvPr/>
        </p:nvGrpSpPr>
        <p:grpSpPr>
          <a:xfrm>
            <a:off x="6547560" y="4252368"/>
            <a:ext cx="3006909" cy="1453504"/>
            <a:chOff x="6547560" y="4252368"/>
            <a:chExt cx="3006909" cy="1453504"/>
          </a:xfrm>
        </p:grpSpPr>
        <p:sp>
          <p:nvSpPr>
            <p:cNvPr id="101" name="Shape 101"/>
            <p:cNvSpPr txBox="1"/>
            <p:nvPr/>
          </p:nvSpPr>
          <p:spPr>
            <a:xfrm>
              <a:off x="6547560" y="4740772"/>
              <a:ext cx="2997300" cy="965100"/>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rgbClr val="3B00A4"/>
                </a:buClr>
                <a:buSzPct val="25000"/>
                <a:buFont typeface="Arial"/>
                <a:buNone/>
              </a:pPr>
              <a:r>
                <a:rPr lang="en-US" sz="6400" dirty="0" smtClean="0">
                  <a:solidFill>
                    <a:srgbClr val="3B00A4"/>
                  </a:solidFill>
                  <a:latin typeface="Impact" panose="020B0806030902050204" pitchFamily="34" charset="0"/>
                </a:rPr>
                <a:t>Subject Partner</a:t>
              </a:r>
              <a:endParaRPr lang="en-US" sz="6400" dirty="0">
                <a:solidFill>
                  <a:srgbClr val="3B00A4"/>
                </a:solidFill>
                <a:latin typeface="Impact" panose="020B0806030902050204" pitchFamily="34" charset="0"/>
              </a:endParaRPr>
            </a:p>
          </p:txBody>
        </p:sp>
        <p:sp>
          <p:nvSpPr>
            <p:cNvPr id="20" name="AutoShape 8"/>
            <p:cNvSpPr>
              <a:spLocks/>
            </p:cNvSpPr>
            <p:nvPr/>
          </p:nvSpPr>
          <p:spPr bwMode="auto">
            <a:xfrm>
              <a:off x="6557269" y="4252368"/>
              <a:ext cx="2997200" cy="508000"/>
            </a:xfrm>
            <a:prstGeom prst="rightArrow">
              <a:avLst>
                <a:gd name="adj1" fmla="val 49491"/>
                <a:gd name="adj2" fmla="val 103141"/>
              </a:avLst>
            </a:prstGeom>
            <a:solidFill>
              <a:srgbClr val="D90B00"/>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grpSp>
      <p:sp>
        <p:nvSpPr>
          <p:cNvPr id="21" name="AutoShape 9"/>
          <p:cNvSpPr>
            <a:spLocks/>
          </p:cNvSpPr>
          <p:nvPr/>
        </p:nvSpPr>
        <p:spPr bwMode="auto">
          <a:xfrm rot="7799999">
            <a:off x="5384107" y="2716169"/>
            <a:ext cx="2019300" cy="508000"/>
          </a:xfrm>
          <a:prstGeom prst="rightArrow">
            <a:avLst>
              <a:gd name="adj1" fmla="val 49491"/>
              <a:gd name="adj2" fmla="val 103129"/>
            </a:avLst>
          </a:prstGeom>
          <a:solidFill>
            <a:srgbClr val="D90B00"/>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sp>
        <p:nvSpPr>
          <p:cNvPr id="22" name="AutoShape 10"/>
          <p:cNvSpPr>
            <a:spLocks/>
          </p:cNvSpPr>
          <p:nvPr/>
        </p:nvSpPr>
        <p:spPr bwMode="auto">
          <a:xfrm rot="3000000">
            <a:off x="8689282" y="2644161"/>
            <a:ext cx="2019300" cy="508000"/>
          </a:xfrm>
          <a:prstGeom prst="rightArrow">
            <a:avLst>
              <a:gd name="adj1" fmla="val 49491"/>
              <a:gd name="adj2" fmla="val 103129"/>
            </a:avLst>
          </a:prstGeom>
          <a:solidFill>
            <a:srgbClr val="D90B00"/>
          </a:solidFill>
          <a:ln>
            <a:noFill/>
          </a:ln>
          <a:extLst>
            <a:ext uri="{91240B29-F687-4F45-9708-019B960494DF}">
              <a14:hiddenLine xmlns:a14="http://schemas.microsoft.com/office/drawing/2010/main" w="25400">
                <a:solidFill>
                  <a:schemeClr val="tx1"/>
                </a:solidFill>
                <a:miter lim="800000"/>
                <a:headEnd/>
                <a:tailEnd/>
              </a14:hiddenLine>
            </a:ext>
          </a:extLst>
        </p:spPr>
        <p:txBody>
          <a:bodyPr lIns="0" tIns="0" rIns="0" bIns="0"/>
          <a:lstStyle/>
          <a:p>
            <a:endParaRPr lang="ko-KR" altLang="en-US"/>
          </a:p>
        </p:txBody>
      </p:sp>
      <p:sp>
        <p:nvSpPr>
          <p:cNvPr id="23" name="Shape 102"/>
          <p:cNvSpPr txBox="1"/>
          <p:nvPr/>
        </p:nvSpPr>
        <p:spPr>
          <a:xfrm>
            <a:off x="598712" y="7506568"/>
            <a:ext cx="7123500" cy="1079624"/>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100000"/>
              <a:buFont typeface="Arial"/>
              <a:buChar char="‣"/>
            </a:pPr>
            <a:r>
              <a:rPr lang="en-US" sz="5400" dirty="0" smtClean="0">
                <a:solidFill>
                  <a:schemeClr val="dk1"/>
                </a:solidFill>
                <a:latin typeface="Impact" panose="020B0806030902050204" pitchFamily="34" charset="0"/>
              </a:rPr>
              <a:t> God’s children </a:t>
            </a:r>
            <a:r>
              <a:rPr lang="en-US" sz="3600" dirty="0" smtClean="0">
                <a:solidFill>
                  <a:schemeClr val="dk1"/>
                </a:solidFill>
                <a:latin typeface="Impact" panose="020B0806030902050204" pitchFamily="34" charset="0"/>
              </a:rPr>
              <a:t>Gen </a:t>
            </a:r>
            <a:r>
              <a:rPr lang="en-US" sz="3600" b="0" i="0" u="none" strike="noStrike" cap="none" baseline="0" dirty="0" smtClean="0">
                <a:solidFill>
                  <a:schemeClr val="dk1"/>
                </a:solidFill>
                <a:latin typeface="Impact" panose="020B0806030902050204" pitchFamily="34" charset="0"/>
                <a:sym typeface="Arial"/>
              </a:rPr>
              <a:t>1:27</a:t>
            </a:r>
            <a:endParaRPr lang="en-US" sz="3600" b="0" i="0" u="none" strike="noStrike" cap="none" baseline="0" dirty="0">
              <a:solidFill>
                <a:schemeClr val="dk1"/>
              </a:solidFill>
              <a:latin typeface="Impact" panose="020B0806030902050204" pitchFamily="34" charset="0"/>
              <a:sym typeface="Arial"/>
            </a:endParaRPr>
          </a:p>
        </p:txBody>
      </p:sp>
    </p:spTree>
  </p:cSld>
  <p:clrMapOvr>
    <a:masterClrMapping/>
  </p:clrMapOvr>
  <mc:AlternateContent xmlns:mc="http://schemas.openxmlformats.org/markup-compatibility/2006" xmlns:p14="http://schemas.microsoft.com/office/powerpoint/2010/main">
    <mc:Choice Requires="p14">
      <p:transition spd="slow" p14:dur="1400">
        <p:fade/>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fade">
                                      <p:cBhvr>
                                        <p:cTn id="7" dur="500"/>
                                        <p:tgtEl>
                                          <p:spTgt spid="10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6"/>
                                        </p:tgtEl>
                                        <p:attrNameLst>
                                          <p:attrName>style.visibility</p:attrName>
                                        </p:attrNameLst>
                                      </p:cBhvr>
                                      <p:to>
                                        <p:strVal val="visible"/>
                                      </p:to>
                                    </p:set>
                                    <p:animEffect transition="in" filter="fade">
                                      <p:cBhvr>
                                        <p:cTn id="12" dur="500"/>
                                        <p:tgtEl>
                                          <p:spTgt spid="10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
                                        </p:tgtEl>
                                        <p:attrNameLst>
                                          <p:attrName>style.visibility</p:attrName>
                                        </p:attrNameLst>
                                      </p:cBhvr>
                                      <p:to>
                                        <p:strVal val="visible"/>
                                      </p:to>
                                    </p:set>
                                    <p:animEffect transition="in" filter="fade">
                                      <p:cBhvr>
                                        <p:cTn id="22" dur="500"/>
                                        <p:tgtEl>
                                          <p:spTgt spid="10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500"/>
                                        <p:tgtEl>
                                          <p:spTgt spid="2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p:bldP spid="105" grpId="0"/>
      <p:bldP spid="106" grpId="0"/>
      <p:bldP spid="23" grpId="0"/>
    </p:bldLst>
  </p:timing>
</p:sld>
</file>

<file path=ppt/theme/theme1.xml><?xml version="1.0" encoding="utf-8"?>
<a:theme xmlns:a="http://schemas.openxmlformats.org/drawingml/2006/main" name="Default - 빈 화면">
  <a:themeElements>
    <a:clrScheme name="Default - 빈 화면 1">
      <a:dk1>
        <a:srgbClr val="000000"/>
      </a:dk1>
      <a:lt1>
        <a:srgbClr val="FEFEFE"/>
      </a:lt1>
      <a:dk2>
        <a:srgbClr val="000000"/>
      </a:dk2>
      <a:lt2>
        <a:srgbClr val="000000"/>
      </a:lt2>
      <a:accent1>
        <a:srgbClr val="FF5308"/>
      </a:accent1>
      <a:accent2>
        <a:srgbClr val="333399"/>
      </a:accent2>
      <a:accent3>
        <a:srgbClr val="FEFEFE"/>
      </a:accent3>
      <a:accent4>
        <a:srgbClr val="FF5308"/>
      </a:accent4>
      <a:accent5>
        <a:srgbClr val="333399"/>
      </a:accent5>
      <a:accent6>
        <a:srgbClr val="FEFEFE"/>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1591</TotalTime>
  <Words>1634</Words>
  <Application>Microsoft Office PowerPoint</Application>
  <PresentationFormat>Custom</PresentationFormat>
  <Paragraphs>149</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 빈 화면</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Kayoung Kim</dc:creator>
  <cp:lastModifiedBy>.</cp:lastModifiedBy>
  <cp:revision>109</cp:revision>
  <dcterms:modified xsi:type="dcterms:W3CDTF">2020-04-16T18:04:10Z</dcterms:modified>
</cp:coreProperties>
</file>